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1422" r:id="rId2"/>
    <p:sldId id="1314" r:id="rId3"/>
    <p:sldId id="1496" r:id="rId4"/>
    <p:sldId id="1497" r:id="rId5"/>
    <p:sldId id="1498" r:id="rId6"/>
    <p:sldId id="1499" r:id="rId7"/>
    <p:sldId id="1500" r:id="rId8"/>
    <p:sldId id="1501" r:id="rId9"/>
    <p:sldId id="1502" r:id="rId10"/>
    <p:sldId id="1503" r:id="rId11"/>
    <p:sldId id="1490" r:id="rId12"/>
    <p:sldId id="1504" r:id="rId13"/>
    <p:sldId id="1505" r:id="rId14"/>
    <p:sldId id="1506" r:id="rId15"/>
    <p:sldId id="1507" r:id="rId16"/>
    <p:sldId id="1508" r:id="rId17"/>
    <p:sldId id="1509" r:id="rId18"/>
    <p:sldId id="1510" r:id="rId19"/>
    <p:sldId id="1511" r:id="rId20"/>
    <p:sldId id="1512" r:id="rId21"/>
    <p:sldId id="1513" r:id="rId22"/>
    <p:sldId id="1514" r:id="rId23"/>
    <p:sldId id="1515" r:id="rId24"/>
    <p:sldId id="1491" r:id="rId25"/>
    <p:sldId id="1516" r:id="rId26"/>
    <p:sldId id="1517" r:id="rId27"/>
    <p:sldId id="1524" r:id="rId28"/>
    <p:sldId id="1518" r:id="rId29"/>
    <p:sldId id="1519" r:id="rId30"/>
    <p:sldId id="1520" r:id="rId31"/>
    <p:sldId id="1521" r:id="rId32"/>
    <p:sldId id="1522" r:id="rId33"/>
    <p:sldId id="1528" r:id="rId34"/>
    <p:sldId id="1523" r:id="rId35"/>
    <p:sldId id="1525" r:id="rId36"/>
    <p:sldId id="1526" r:id="rId37"/>
    <p:sldId id="1527" r:id="rId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Z" initials="user" lastIdx="1" clrIdx="0">
    <p:extLst>
      <p:ext uri="{19B8F6BF-5375-455C-9EA6-DF929625EA0E}">
        <p15:presenceInfo xmlns:p15="http://schemas.microsoft.com/office/powerpoint/2012/main" userId="Y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4E"/>
    <a:srgbClr val="009384"/>
    <a:srgbClr val="ED7D31"/>
    <a:srgbClr val="2E6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20F64-F2E1-344E-913F-E61BB1EE3487}" v="2499" dt="2025-04-22T05:03:01.466"/>
    <p1510:client id="{1396CC3F-2689-43BD-95A8-9FD55B39FC51}" v="11" dt="2025-04-22T03:35:13.484"/>
    <p1510:client id="{7F183825-AF6D-1B4D-84D7-343C0B9B1EF3}" v="457" dt="2025-04-23T02:34:26.693"/>
    <p1510:client id="{9B07F3FD-5731-4230-8CB6-BF2D6095DD4C}" v="100" dt="2025-04-22T22:40:08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9"/>
    <p:restoredTop sz="94650"/>
  </p:normalViewPr>
  <p:slideViewPr>
    <p:cSldViewPr snapToGrid="0">
      <p:cViewPr>
        <p:scale>
          <a:sx n="96" d="100"/>
          <a:sy n="96" d="100"/>
        </p:scale>
        <p:origin x="8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Saidur Rahman Pavel" userId="7983e80d-b091-4d9b-9953-2ff975c12b14" providerId="ADAL" clId="{7F183825-AF6D-1B4D-84D7-343C0B9B1EF3}"/>
    <pc:docChg chg="undo custSel addSld delSld modSld">
      <pc:chgData name="Md. Saidur Rahman Pavel" userId="7983e80d-b091-4d9b-9953-2ff975c12b14" providerId="ADAL" clId="{7F183825-AF6D-1B4D-84D7-343C0B9B1EF3}" dt="2025-04-23T02:34:26.693" v="452" actId="14100"/>
      <pc:docMkLst>
        <pc:docMk/>
      </pc:docMkLst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94079995" sldId="13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31965938" sldId="1354"/>
        </pc:sldMkLst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739455453" sldId="1356"/>
        </pc:sldMkLst>
        <pc:spChg chg="mod">
          <ac:chgData name="Md. Saidur Rahman Pavel" userId="7983e80d-b091-4d9b-9953-2ff975c12b14" providerId="ADAL" clId="{7F183825-AF6D-1B4D-84D7-343C0B9B1EF3}" dt="2025-04-22T22:34:06.707" v="238" actId="20577"/>
          <ac:spMkLst>
            <pc:docMk/>
            <pc:sldMk cId="3739455453" sldId="1356"/>
            <ac:spMk id="7" creationId="{2833C1D4-4897-CD8D-5458-81248A5C107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134908685" sldId="1359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45421506" sldId="1360"/>
        </pc:sldMkLst>
        <pc:spChg chg="add mod">
          <ac:chgData name="Md. Saidur Rahman Pavel" userId="7983e80d-b091-4d9b-9953-2ff975c12b14" providerId="ADAL" clId="{7F183825-AF6D-1B4D-84D7-343C0B9B1EF3}" dt="2025-04-22T22:32:12.910" v="212" actId="1076"/>
          <ac:spMkLst>
            <pc:docMk/>
            <pc:sldMk cId="3445421506" sldId="1360"/>
            <ac:spMk id="2" creationId="{A9C36B6C-ECEA-A114-FD5B-21145AEB1A2D}"/>
          </ac:spMkLst>
        </pc:spChg>
        <pc:spChg chg="mod">
          <ac:chgData name="Md. Saidur Rahman Pavel" userId="7983e80d-b091-4d9b-9953-2ff975c12b14" providerId="ADAL" clId="{7F183825-AF6D-1B4D-84D7-343C0B9B1EF3}" dt="2025-04-22T22:32:19.070" v="216" actId="20577"/>
          <ac:spMkLst>
            <pc:docMk/>
            <pc:sldMk cId="3445421506" sldId="1360"/>
            <ac:spMk id="7" creationId="{5F5C59D5-CC18-17E2-B887-C33315D1A78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158719242" sldId="1365"/>
        </pc:sldMkLst>
      </pc:sldChg>
      <pc:sldChg chg="modSp mod modTransition">
        <pc:chgData name="Md. Saidur Rahman Pavel" userId="7983e80d-b091-4d9b-9953-2ff975c12b14" providerId="ADAL" clId="{7F183825-AF6D-1B4D-84D7-343C0B9B1EF3}" dt="2025-04-23T02:34:26.693" v="452" actId="14100"/>
        <pc:sldMkLst>
          <pc:docMk/>
          <pc:sldMk cId="933456691" sldId="1368"/>
        </pc:sldMkLst>
        <pc:spChg chg="mod">
          <ac:chgData name="Md. Saidur Rahman Pavel" userId="7983e80d-b091-4d9b-9953-2ff975c12b14" providerId="ADAL" clId="{7F183825-AF6D-1B4D-84D7-343C0B9B1EF3}" dt="2025-04-22T23:47:58.765" v="300" actId="20577"/>
          <ac:spMkLst>
            <pc:docMk/>
            <pc:sldMk cId="933456691" sldId="1368"/>
            <ac:spMk id="4" creationId="{5E563534-8D07-2F10-0356-7BCCDA247701}"/>
          </ac:spMkLst>
        </pc:spChg>
        <pc:picChg chg="mod">
          <ac:chgData name="Md. Saidur Rahman Pavel" userId="7983e80d-b091-4d9b-9953-2ff975c12b14" providerId="ADAL" clId="{7F183825-AF6D-1B4D-84D7-343C0B9B1EF3}" dt="2025-04-23T02:34:26.693" v="452" actId="14100"/>
          <ac:picMkLst>
            <pc:docMk/>
            <pc:sldMk cId="933456691" sldId="1368"/>
            <ac:picMk id="5" creationId="{E014913D-98E2-CBA9-D56C-7D9536D5EE94}"/>
          </ac:picMkLst>
        </pc:pic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8831810" sldId="1423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3562695" sldId="1425"/>
        </pc:sldMkLst>
        <pc:spChg chg="mod">
          <ac:chgData name="Md. Saidur Rahman Pavel" userId="7983e80d-b091-4d9b-9953-2ff975c12b14" providerId="ADAL" clId="{7F183825-AF6D-1B4D-84D7-343C0B9B1EF3}" dt="2025-04-22T15:25:44.417" v="46" actId="113"/>
          <ac:spMkLst>
            <pc:docMk/>
            <pc:sldMk cId="343562695" sldId="1425"/>
            <ac:spMk id="5" creationId="{99FF959B-2E89-2D0E-893B-7DB1D9F751D9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2082522" sldId="1426"/>
        </pc:sldMkLst>
      </pc:sldChg>
      <pc:sldChg chg="addSp delSp modSp mod modTransition">
        <pc:chgData name="Md. Saidur Rahman Pavel" userId="7983e80d-b091-4d9b-9953-2ff975c12b14" providerId="ADAL" clId="{7F183825-AF6D-1B4D-84D7-343C0B9B1EF3}" dt="2025-04-23T00:21:30.451" v="394" actId="1076"/>
        <pc:sldMkLst>
          <pc:docMk/>
          <pc:sldMk cId="3968966747" sldId="1427"/>
        </pc:sldMkLst>
        <pc:spChg chg="mod">
          <ac:chgData name="Md. Saidur Rahman Pavel" userId="7983e80d-b091-4d9b-9953-2ff975c12b14" providerId="ADAL" clId="{7F183825-AF6D-1B4D-84D7-343C0B9B1EF3}" dt="2025-04-22T15:28:11.449" v="113" actId="20577"/>
          <ac:spMkLst>
            <pc:docMk/>
            <pc:sldMk cId="3968966747" sldId="1427"/>
            <ac:spMk id="4" creationId="{8B55BA18-75A9-F4CE-9FF4-CE6FA4CE178A}"/>
          </ac:spMkLst>
        </pc:spChg>
        <pc:spChg chg="mod">
          <ac:chgData name="Md. Saidur Rahman Pavel" userId="7983e80d-b091-4d9b-9953-2ff975c12b14" providerId="ADAL" clId="{7F183825-AF6D-1B4D-84D7-343C0B9B1EF3}" dt="2025-04-22T15:26:55.972" v="71" actId="20577"/>
          <ac:spMkLst>
            <pc:docMk/>
            <pc:sldMk cId="3968966747" sldId="1427"/>
            <ac:spMk id="8" creationId="{4B768F6B-2864-65BC-1F9A-E618F7469DCA}"/>
          </ac:spMkLst>
        </pc:spChg>
        <pc:spChg chg="mod">
          <ac:chgData name="Md. Saidur Rahman Pavel" userId="7983e80d-b091-4d9b-9953-2ff975c12b14" providerId="ADAL" clId="{7F183825-AF6D-1B4D-84D7-343C0B9B1EF3}" dt="2025-04-22T15:27:11.748" v="104" actId="1076"/>
          <ac:spMkLst>
            <pc:docMk/>
            <pc:sldMk cId="3968966747" sldId="1427"/>
            <ac:spMk id="12" creationId="{7ACA35E6-6D31-266F-9703-D07674210D24}"/>
          </ac:spMkLst>
        </pc:spChg>
        <pc:picChg chg="add mod">
          <ac:chgData name="Md. Saidur Rahman Pavel" userId="7983e80d-b091-4d9b-9953-2ff975c12b14" providerId="ADAL" clId="{7F183825-AF6D-1B4D-84D7-343C0B9B1EF3}" dt="2025-04-23T00:21:30.451" v="394" actId="1076"/>
          <ac:picMkLst>
            <pc:docMk/>
            <pc:sldMk cId="3968966747" sldId="1427"/>
            <ac:picMk id="2" creationId="{204D9E11-4FAC-43C0-CA1E-F7E485355C73}"/>
          </ac:picMkLst>
        </pc:picChg>
        <pc:picChg chg="del">
          <ac:chgData name="Md. Saidur Rahman Pavel" userId="7983e80d-b091-4d9b-9953-2ff975c12b14" providerId="ADAL" clId="{7F183825-AF6D-1B4D-84D7-343C0B9B1EF3}" dt="2025-04-23T00:21:18.485" v="387" actId="478"/>
          <ac:picMkLst>
            <pc:docMk/>
            <pc:sldMk cId="3968966747" sldId="1427"/>
            <ac:picMk id="11" creationId="{5D2765D6-5575-0B53-7062-B41590A8A95C}"/>
          </ac:picMkLst>
        </pc:picChg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97247682" sldId="1428"/>
        </pc:sldMkLst>
        <pc:spChg chg="mod">
          <ac:chgData name="Md. Saidur Rahman Pavel" userId="7983e80d-b091-4d9b-9953-2ff975c12b14" providerId="ADAL" clId="{7F183825-AF6D-1B4D-84D7-343C0B9B1EF3}" dt="2025-04-22T15:38:43.195" v="145" actId="20577"/>
          <ac:spMkLst>
            <pc:docMk/>
            <pc:sldMk cId="1197247682" sldId="1428"/>
            <ac:spMk id="4" creationId="{60E38556-7AE9-E2B2-B9E8-F8D181BB031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65903801" sldId="1430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5573768" sldId="1431"/>
        </pc:sldMkLst>
        <pc:spChg chg="add mod">
          <ac:chgData name="Md. Saidur Rahman Pavel" userId="7983e80d-b091-4d9b-9953-2ff975c12b14" providerId="ADAL" clId="{7F183825-AF6D-1B4D-84D7-343C0B9B1EF3}" dt="2025-04-22T15:54:06.585" v="188" actId="1076"/>
          <ac:spMkLst>
            <pc:docMk/>
            <pc:sldMk cId="2425573768" sldId="1431"/>
            <ac:spMk id="2" creationId="{F2F1DAFA-5D90-DE38-8060-90CF2B2737AD}"/>
          </ac:spMkLst>
        </pc:spChg>
        <pc:spChg chg="mod">
          <ac:chgData name="Md. Saidur Rahman Pavel" userId="7983e80d-b091-4d9b-9953-2ff975c12b14" providerId="ADAL" clId="{7F183825-AF6D-1B4D-84D7-343C0B9B1EF3}" dt="2025-04-22T15:53:42.904" v="183" actId="21"/>
          <ac:spMkLst>
            <pc:docMk/>
            <pc:sldMk cId="2425573768" sldId="1431"/>
            <ac:spMk id="4" creationId="{830B2DCE-13C5-366F-53DD-0F741BC2D55D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7F183825-AF6D-1B4D-84D7-343C0B9B1EF3}" dt="2025-04-23T01:35:50.986" v="411" actId="20577"/>
        <pc:sldMkLst>
          <pc:docMk/>
          <pc:sldMk cId="2457642535" sldId="1443"/>
        </pc:sldMkLst>
        <pc:spChg chg="mod">
          <ac:chgData name="Md. Saidur Rahman Pavel" userId="7983e80d-b091-4d9b-9953-2ff975c12b14" providerId="ADAL" clId="{7F183825-AF6D-1B4D-84D7-343C0B9B1EF3}" dt="2025-04-23T01:35:50.986" v="41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572223305" sldId="1449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651507333" sldId="14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273642358" sldId="145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795350101" sldId="145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586463030" sldId="1455"/>
        </pc:sldMkLst>
      </pc:sldChg>
      <pc:sldChg chg="modSp mod modTransition">
        <pc:chgData name="Md. Saidur Rahman Pavel" userId="7983e80d-b091-4d9b-9953-2ff975c12b14" providerId="ADAL" clId="{7F183825-AF6D-1B4D-84D7-343C0B9B1EF3}" dt="2025-04-23T02:10:59.231" v="447" actId="20577"/>
        <pc:sldMkLst>
          <pc:docMk/>
          <pc:sldMk cId="1358555540" sldId="1456"/>
        </pc:sldMkLst>
        <pc:spChg chg="mod">
          <ac:chgData name="Md. Saidur Rahman Pavel" userId="7983e80d-b091-4d9b-9953-2ff975c12b14" providerId="ADAL" clId="{7F183825-AF6D-1B4D-84D7-343C0B9B1EF3}" dt="2025-04-23T02:10:59.231" v="447" actId="20577"/>
          <ac:spMkLst>
            <pc:docMk/>
            <pc:sldMk cId="1358555540" sldId="1456"/>
            <ac:spMk id="12" creationId="{2B60A1C5-39F5-BDC2-3347-4A54833A3FA3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5855038" sldId="1457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30517675" sldId="1458"/>
        </pc:sldMkLst>
        <pc:spChg chg="mod">
          <ac:chgData name="Md. Saidur Rahman Pavel" userId="7983e80d-b091-4d9b-9953-2ff975c12b14" providerId="ADAL" clId="{7F183825-AF6D-1B4D-84D7-343C0B9B1EF3}" dt="2025-04-22T22:32:41.187" v="224" actId="20577"/>
          <ac:spMkLst>
            <pc:docMk/>
            <pc:sldMk cId="1530517675" sldId="1458"/>
            <ac:spMk id="2" creationId="{DA6D7A49-B4DA-A9EA-A176-54154E3366CB}"/>
          </ac:spMkLst>
        </pc:spChg>
        <pc:spChg chg="mod">
          <ac:chgData name="Md. Saidur Rahman Pavel" userId="7983e80d-b091-4d9b-9953-2ff975c12b14" providerId="ADAL" clId="{7F183825-AF6D-1B4D-84D7-343C0B9B1EF3}" dt="2025-04-22T22:33:09.605" v="228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43197619" sldId="1459"/>
        </pc:sldMkLst>
        <pc:spChg chg="mod">
          <ac:chgData name="Md. Saidur Rahman Pavel" userId="7983e80d-b091-4d9b-9953-2ff975c12b14" providerId="ADAL" clId="{7F183825-AF6D-1B4D-84D7-343C0B9B1EF3}" dt="2025-04-22T22:33:13.879" v="230" actId="20577"/>
          <ac:spMkLst>
            <pc:docMk/>
            <pc:sldMk cId="2543197619" sldId="1459"/>
            <ac:spMk id="2" creationId="{F6AEA45A-0CA9-7EF5-79AE-104D5A5E80FE}"/>
          </ac:spMkLst>
        </pc:spChg>
        <pc:spChg chg="mod">
          <ac:chgData name="Md. Saidur Rahman Pavel" userId="7983e80d-b091-4d9b-9953-2ff975c12b14" providerId="ADAL" clId="{7F183825-AF6D-1B4D-84D7-343C0B9B1EF3}" dt="2025-04-22T22:33:16.801" v="232" actId="20577"/>
          <ac:spMkLst>
            <pc:docMk/>
            <pc:sldMk cId="2543197619" sldId="1459"/>
            <ac:spMk id="12" creationId="{33B26F89-37A1-6ECC-23F3-6C36C36CCC3A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7F183825-AF6D-1B4D-84D7-343C0B9B1EF3}" dt="2025-04-22T23:46:37.766" v="269" actId="20577"/>
        <pc:sldMkLst>
          <pc:docMk/>
          <pc:sldMk cId="3952641799" sldId="1467"/>
        </pc:sldMkLst>
        <pc:spChg chg="mod">
          <ac:chgData name="Md. Saidur Rahman Pavel" userId="7983e80d-b091-4d9b-9953-2ff975c12b14" providerId="ADAL" clId="{7F183825-AF6D-1B4D-84D7-343C0B9B1EF3}" dt="2025-04-22T23:46:37.766" v="269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delSp modSp mod modTransition">
        <pc:chgData name="Md. Saidur Rahman Pavel" userId="7983e80d-b091-4d9b-9953-2ff975c12b14" providerId="ADAL" clId="{7F183825-AF6D-1B4D-84D7-343C0B9B1EF3}" dt="2025-04-22T23:46:28.780" v="268" actId="1076"/>
        <pc:sldMkLst>
          <pc:docMk/>
          <pc:sldMk cId="844709492" sldId="1468"/>
        </pc:sldMkLst>
        <pc:spChg chg="mod">
          <ac:chgData name="Md. Saidur Rahman Pavel" userId="7983e80d-b091-4d9b-9953-2ff975c12b14" providerId="ADAL" clId="{7F183825-AF6D-1B4D-84D7-343C0B9B1EF3}" dt="2025-04-22T23:46:28.780" v="268" actId="1076"/>
          <ac:spMkLst>
            <pc:docMk/>
            <pc:sldMk cId="844709492" sldId="1468"/>
            <ac:spMk id="11" creationId="{B5CE8AA3-C649-FB3C-474F-ADB35B5FC3AC}"/>
          </ac:spMkLst>
        </pc:spChg>
        <pc:picChg chg="del">
          <ac:chgData name="Md. Saidur Rahman Pavel" userId="7983e80d-b091-4d9b-9953-2ff975c12b14" providerId="ADAL" clId="{7F183825-AF6D-1B4D-84D7-343C0B9B1EF3}" dt="2025-04-22T23:46:15.121" v="266" actId="478"/>
          <ac:picMkLst>
            <pc:docMk/>
            <pc:sldMk cId="844709492" sldId="1468"/>
            <ac:picMk id="8" creationId="{0FC1432C-E2F2-4780-DE72-61FE3301230D}"/>
          </ac:picMkLst>
        </pc:picChg>
        <pc:cxnChg chg="mod">
          <ac:chgData name="Md. Saidur Rahman Pavel" userId="7983e80d-b091-4d9b-9953-2ff975c12b14" providerId="ADAL" clId="{7F183825-AF6D-1B4D-84D7-343C0B9B1EF3}" dt="2025-04-22T23:46:28.780" v="268" actId="1076"/>
          <ac:cxnSpMkLst>
            <pc:docMk/>
            <pc:sldMk cId="844709492" sldId="1468"/>
            <ac:cxnSpMk id="13" creationId="{97C4EE62-B21B-953C-1DC6-DFE73EF57C61}"/>
          </ac:cxnSpMkLst>
        </pc:cxn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91849320" sldId="1473"/>
        </pc:sldMkLst>
      </pc:sldChg>
      <pc:sldChg chg="modSp modTransition">
        <pc:chgData name="Md. Saidur Rahman Pavel" userId="7983e80d-b091-4d9b-9953-2ff975c12b14" providerId="ADAL" clId="{7F183825-AF6D-1B4D-84D7-343C0B9B1EF3}" dt="2025-04-22T23:44:59.511" v="254" actId="20577"/>
        <pc:sldMkLst>
          <pc:docMk/>
          <pc:sldMk cId="2195195502" sldId="1474"/>
        </pc:sldMkLst>
        <pc:spChg chg="mod">
          <ac:chgData name="Md. Saidur Rahman Pavel" userId="7983e80d-b091-4d9b-9953-2ff975c12b14" providerId="ADAL" clId="{7F183825-AF6D-1B4D-84D7-343C0B9B1EF3}" dt="2025-04-22T23:44:59.511" v="254" actId="20577"/>
          <ac:spMkLst>
            <pc:docMk/>
            <pc:sldMk cId="2195195502" sldId="1474"/>
            <ac:spMk id="2" creationId="{B74DCF85-241B-0B23-C379-D1B4E061E23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887145522" sldId="1475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72050423" sldId="147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822530474" sldId="1477"/>
        </pc:sldMkLst>
      </pc:sldChg>
      <pc:sldChg chg="modSp mod modTransition">
        <pc:chgData name="Md. Saidur Rahman Pavel" userId="7983e80d-b091-4d9b-9953-2ff975c12b14" providerId="ADAL" clId="{7F183825-AF6D-1B4D-84D7-343C0B9B1EF3}" dt="2025-04-22T23:51:20.544" v="348" actId="20577"/>
        <pc:sldMkLst>
          <pc:docMk/>
          <pc:sldMk cId="3545063924" sldId="1478"/>
        </pc:sldMkLst>
        <pc:spChg chg="mod">
          <ac:chgData name="Md. Saidur Rahman Pavel" userId="7983e80d-b091-4d9b-9953-2ff975c12b14" providerId="ADAL" clId="{7F183825-AF6D-1B4D-84D7-343C0B9B1EF3}" dt="2025-04-22T23:51:20.544" v="348" actId="20577"/>
          <ac:spMkLst>
            <pc:docMk/>
            <pc:sldMk cId="3545063924" sldId="1478"/>
            <ac:spMk id="4" creationId="{6A366358-D481-4A0B-68B2-A82A870426AD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3:51:56.340" v="386" actId="20577"/>
        <pc:sldMkLst>
          <pc:docMk/>
          <pc:sldMk cId="4089127596" sldId="1479"/>
        </pc:sldMkLst>
        <pc:spChg chg="mod">
          <ac:chgData name="Md. Saidur Rahman Pavel" userId="7983e80d-b091-4d9b-9953-2ff975c12b14" providerId="ADAL" clId="{7F183825-AF6D-1B4D-84D7-343C0B9B1EF3}" dt="2025-04-22T23:51:56.340" v="386" actId="20577"/>
          <ac:spMkLst>
            <pc:docMk/>
            <pc:sldMk cId="4089127596" sldId="1479"/>
            <ac:spMk id="7" creationId="{97FBF878-6AE6-4E38-372F-7A311618606F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54213556" sldId="1480"/>
        </pc:sldMkLst>
      </pc:sldChg>
      <pc:sldChg chg="modSp mod modTransition">
        <pc:chgData name="Md. Saidur Rahman Pavel" userId="7983e80d-b091-4d9b-9953-2ff975c12b14" providerId="ADAL" clId="{7F183825-AF6D-1B4D-84D7-343C0B9B1EF3}" dt="2025-04-22T23:48:44.713" v="334" actId="20577"/>
        <pc:sldMkLst>
          <pc:docMk/>
          <pc:sldMk cId="806253341" sldId="1481"/>
        </pc:sldMkLst>
        <pc:spChg chg="mod">
          <ac:chgData name="Md. Saidur Rahman Pavel" userId="7983e80d-b091-4d9b-9953-2ff975c12b14" providerId="ADAL" clId="{7F183825-AF6D-1B4D-84D7-343C0B9B1EF3}" dt="2025-04-22T23:48:44.713" v="334" actId="20577"/>
          <ac:spMkLst>
            <pc:docMk/>
            <pc:sldMk cId="806253341" sldId="1481"/>
            <ac:spMk id="4" creationId="{C8BDC125-A5C6-2CBF-C102-83F9DF944EE2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95629242" sldId="1484"/>
        </pc:sldMkLst>
      </pc:sldChg>
      <pc:sldChg chg="modSp modTransition">
        <pc:chgData name="Md. Saidur Rahman Pavel" userId="7983e80d-b091-4d9b-9953-2ff975c12b14" providerId="ADAL" clId="{7F183825-AF6D-1B4D-84D7-343C0B9B1EF3}" dt="2025-04-22T23:48:15.140" v="306" actId="20577"/>
        <pc:sldMkLst>
          <pc:docMk/>
          <pc:sldMk cId="2105285516" sldId="1485"/>
        </pc:sldMkLst>
        <pc:spChg chg="mod">
          <ac:chgData name="Md. Saidur Rahman Pavel" userId="7983e80d-b091-4d9b-9953-2ff975c12b14" providerId="ADAL" clId="{7F183825-AF6D-1B4D-84D7-343C0B9B1EF3}" dt="2025-04-22T23:48:15.140" v="306" actId="20577"/>
          <ac:spMkLst>
            <pc:docMk/>
            <pc:sldMk cId="2105285516" sldId="1485"/>
            <ac:spMk id="7" creationId="{EDFC571E-70F9-2F58-BC96-CE10CDFF8A50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1767828" sldId="1486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09095040" sldId="1490"/>
        </pc:sldMkLst>
        <pc:spChg chg="mod">
          <ac:chgData name="Md. Saidur Rahman Pavel" userId="7983e80d-b091-4d9b-9953-2ff975c12b14" providerId="ADAL" clId="{7F183825-AF6D-1B4D-84D7-343C0B9B1EF3}" dt="2025-04-22T15:14:25.665" v="40" actId="20577"/>
          <ac:spMkLst>
            <pc:docMk/>
            <pc:sldMk cId="709095040" sldId="1490"/>
            <ac:spMk id="2" creationId="{792E86FA-48DF-D66A-2056-DF7B0AAA5754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53773240" sldId="1492"/>
        </pc:sldMkLst>
      </pc:sldChg>
      <pc:sldChg chg="modSp modTransition">
        <pc:chgData name="Md. Saidur Rahman Pavel" userId="7983e80d-b091-4d9b-9953-2ff975c12b14" providerId="ADAL" clId="{7F183825-AF6D-1B4D-84D7-343C0B9B1EF3}" dt="2025-04-22T23:45:27.106" v="265" actId="113"/>
        <pc:sldMkLst>
          <pc:docMk/>
          <pc:sldMk cId="74635344" sldId="1493"/>
        </pc:sldMkLst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44" creationId="{93B7ADC5-AD26-9D81-6456-2A957D07AAF3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50" creationId="{D2C07041-ABA5-BCAD-AC8F-78EBDF1CD369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0" creationId="{7CE0EF90-A1F6-B84C-825F-3C83F2FD7956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6" creationId="{07D7D9FC-D9AB-3DBB-10EE-14D4E0324C94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99" creationId="{644BCA7A-BCC5-8CA1-C050-EB3C7072F66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03" creationId="{21BC9864-0CD1-F5C4-8E71-3B818E34055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11" creationId="{0777CE44-10C8-4217-F370-3B642C75353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20" creationId="{40824B2D-E5F4-7247-29F8-C5D64D057AD2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43" creationId="{DA1D99DD-DBB7-FF01-5B71-F7E33B163B4B}"/>
          </ac:spMkLst>
        </pc:spChg>
        <pc:spChg chg="mod">
          <ac:chgData name="Md. Saidur Rahman Pavel" userId="7983e80d-b091-4d9b-9953-2ff975c12b14" providerId="ADAL" clId="{7F183825-AF6D-1B4D-84D7-343C0B9B1EF3}" dt="2025-04-22T23:45:27.106" v="265" actId="113"/>
          <ac:spMkLst>
            <pc:docMk/>
            <pc:sldMk cId="74635344" sldId="1493"/>
            <ac:spMk id="259" creationId="{34427E1C-C6AD-2FEE-D596-3104D1A156B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66" creationId="{550F4A6F-69D4-E811-1EBC-D0AB55CF7D8E}"/>
          </ac:spMkLst>
        </pc:spChg>
      </pc:sldChg>
      <pc:sldChg chg="modSp add del mod">
        <pc:chgData name="Md. Saidur Rahman Pavel" userId="7983e80d-b091-4d9b-9953-2ff975c12b14" providerId="ADAL" clId="{7F183825-AF6D-1B4D-84D7-343C0B9B1EF3}" dt="2025-04-23T02:11:38.098" v="448" actId="2696"/>
        <pc:sldMkLst>
          <pc:docMk/>
          <pc:sldMk cId="1252390425" sldId="1494"/>
        </pc:sldMkLst>
        <pc:spChg chg="mod">
          <ac:chgData name="Md. Saidur Rahman Pavel" userId="7983e80d-b091-4d9b-9953-2ff975c12b14" providerId="ADAL" clId="{7F183825-AF6D-1B4D-84D7-343C0B9B1EF3}" dt="2025-04-23T02:09:14.200" v="436" actId="20577"/>
          <ac:spMkLst>
            <pc:docMk/>
            <pc:sldMk cId="1252390425" sldId="1494"/>
            <ac:spMk id="12" creationId="{6BBBDE6F-1D8C-7F88-3800-3142695CB05D}"/>
          </ac:spMkLst>
        </pc:spChg>
      </pc:sldChg>
    </pc:docChg>
  </pc:docChgLst>
  <pc:docChgLst>
    <pc:chgData name="Md. Saidur Rahman Pavel" userId="7983e80d-b091-4d9b-9953-2ff975c12b14" providerId="ADAL" clId="{9B07F3FD-5731-4230-8CB6-BF2D6095DD4C}"/>
    <pc:docChg chg="modSld">
      <pc:chgData name="Md. Saidur Rahman Pavel" userId="7983e80d-b091-4d9b-9953-2ff975c12b14" providerId="ADAL" clId="{9B07F3FD-5731-4230-8CB6-BF2D6095DD4C}" dt="2025-04-22T22:40:08.651" v="99"/>
      <pc:docMkLst>
        <pc:docMk/>
      </pc:docMkLst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94079995" sldId="1350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31965938" sldId="1354"/>
        </pc:sldMkLst>
        <pc:spChg chg="mod">
          <ac:chgData name="Md. Saidur Rahman Pavel" userId="7983e80d-b091-4d9b-9953-2ff975c12b14" providerId="ADAL" clId="{9B07F3FD-5731-4230-8CB6-BF2D6095DD4C}" dt="2025-04-22T18:28:31.628" v="82" actId="20577"/>
          <ac:spMkLst>
            <pc:docMk/>
            <pc:sldMk cId="2131965938" sldId="1354"/>
            <ac:spMk id="3" creationId="{00000000-0000-0000-0000-0000000000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739455453" sldId="13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134908685" sldId="13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45421506" sldId="136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158719242" sldId="136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933456691" sldId="13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8831810" sldId="142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3562695" sldId="142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2082522" sldId="142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68966747" sldId="142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97247682" sldId="142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65903801" sldId="143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5573768" sldId="143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7642535" sldId="1443"/>
        </pc:sldMkLst>
        <pc:spChg chg="mod">
          <ac:chgData name="Md. Saidur Rahman Pavel" userId="7983e80d-b091-4d9b-9953-2ff975c12b14" providerId="ADAL" clId="{9B07F3FD-5731-4230-8CB6-BF2D6095DD4C}" dt="2025-04-22T17:25:28.277" v="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572223305" sldId="1449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651507333" sldId="1450"/>
        </pc:sldMkLst>
        <pc:spChg chg="mod">
          <ac:chgData name="Md. Saidur Rahman Pavel" userId="7983e80d-b091-4d9b-9953-2ff975c12b14" providerId="ADAL" clId="{9B07F3FD-5731-4230-8CB6-BF2D6095DD4C}" dt="2025-04-22T17:30:03.140" v="13" actId="20577"/>
          <ac:spMkLst>
            <pc:docMk/>
            <pc:sldMk cId="2651507333" sldId="1450"/>
            <ac:spMk id="12" creationId="{7AE56F4E-EEA2-F07E-4C72-0700A9CA64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273642358" sldId="1453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795350101" sldId="1454"/>
        </pc:sldMkLst>
        <pc:spChg chg="mod">
          <ac:chgData name="Md. Saidur Rahman Pavel" userId="7983e80d-b091-4d9b-9953-2ff975c12b14" providerId="ADAL" clId="{9B07F3FD-5731-4230-8CB6-BF2D6095DD4C}" dt="2025-04-22T18:06:56.994" v="23" actId="20577"/>
          <ac:spMkLst>
            <pc:docMk/>
            <pc:sldMk cId="2795350101" sldId="1454"/>
            <ac:spMk id="12" creationId="{653C631E-3994-8091-6BDF-D83B5E0037FF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86463030" sldId="145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8555540" sldId="14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5855038" sldId="1457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30517675" sldId="1458"/>
        </pc:sldMkLst>
        <pc:spChg chg="mod">
          <ac:chgData name="Md. Saidur Rahman Pavel" userId="7983e80d-b091-4d9b-9953-2ff975c12b14" providerId="ADAL" clId="{9B07F3FD-5731-4230-8CB6-BF2D6095DD4C}" dt="2025-04-22T18:19:04.365" v="72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43197619" sldId="14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52641799" sldId="1467"/>
        </pc:sldMkLst>
        <pc:spChg chg="mod">
          <ac:chgData name="Md. Saidur Rahman Pavel" userId="7983e80d-b091-4d9b-9953-2ff975c12b14" providerId="ADAL" clId="{9B07F3FD-5731-4230-8CB6-BF2D6095DD4C}" dt="2025-04-22T18:24:27.876" v="74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44709492" sldId="14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91849320" sldId="147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95195502" sldId="147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887145522" sldId="1475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72050423" sldId="1476"/>
        </pc:sldMkLst>
        <pc:spChg chg="mod">
          <ac:chgData name="Md. Saidur Rahman Pavel" userId="7983e80d-b091-4d9b-9953-2ff975c12b14" providerId="ADAL" clId="{9B07F3FD-5731-4230-8CB6-BF2D6095DD4C}" dt="2025-04-22T18:39:30.369" v="98" actId="20577"/>
          <ac:spMkLst>
            <pc:docMk/>
            <pc:sldMk cId="2172050423" sldId="1476"/>
            <ac:spMk id="2" creationId="{6BBB1663-05BD-8C42-5855-9767202FDBFE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822530474" sldId="147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45063924" sldId="147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89127596" sldId="147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54213556" sldId="148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06253341" sldId="148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95629242" sldId="148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05285516" sldId="148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1767828" sldId="148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09095040" sldId="149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53773240" sldId="149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4635344" sldId="14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0AB26CF2-BC55-4382-B076-D4DE5E3284A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76C0AE99-1A69-4C93-A735-76E62FB55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61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9146-65E1-181B-6EED-C4BA2B7B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9FBD6-A54C-93F0-5470-06D1BF053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30FEA-3709-8512-4C86-4C7601DEE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2EE0-D6F4-EE70-6E38-117448B1F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17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2636-DE8C-D608-19A9-04FC59DC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D5F28-88CE-DAA7-9DC3-3E9719B03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B0F52-0875-87CD-64F6-26682F004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096C9-2B00-720F-3018-491BE6FCF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5F259-489F-5B05-8454-82389BCC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1EDB5-E428-5F4A-0E28-6D2529C61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5727F-DC2F-BF97-0E21-7D542B2B8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2EF8D-A270-4E63-190A-DD5B30774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23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83CB-8F11-5852-4E5F-E8A0317C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779B-2E6F-A256-9CF2-9154AF98F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12ACF-42BF-799C-F8A9-A288379E7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AB1F-F9A2-92C8-7061-644204B7D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1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5ED-3E61-DB00-7EBD-DFD6ED47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5550D-EA7F-992C-4679-77E667FC2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5DDC7-9F6B-6417-CAAD-4C12D976D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AEBF0-7025-0DA7-046C-112ED7A8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3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4C0D-20C8-4984-7428-1CBE5001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B90C2-93BB-9F14-CB44-1C2484C39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67F32-58BC-422A-D7B8-80B0238F4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68880-D4E0-33AF-ADA2-E4068162E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07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5679D-B771-CDD7-BD3A-D1BB8A4F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57D04-4056-2290-B5E0-BF0FBAB13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DAD5A-1FB0-CC8F-C3E8-C302322F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A246-B83F-0112-913C-EEC0B8F20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3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BFF0-54DB-28E0-B16B-698F7340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318D4-E874-72B6-55D1-0ACAF544A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0A49-61CD-466F-E310-9BCD944D8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722B-2A25-92C6-AC8E-C83B1929F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4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823-9D3E-0861-03FA-900B8CB7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9F079-EB27-3184-EF48-40FF7C5F8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CABC8-24C7-24B4-5A83-A06B0287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D3617-5952-7C9A-CDF1-C200592BB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4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05881-25F7-1FAC-AB0E-9C770410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A2BE5-D8E4-2607-9AA4-8C1CB9D70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2771B-D1D2-9B42-C63D-6626BC679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46C2B-1DB9-CB4C-E8B0-EF79E8065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0077-EA01-DEEC-A171-77B693E1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6C962-D52F-E1D2-1232-F33C9B47D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B9DDE-CFB2-39B4-4428-5AEC9B4FD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6E9C8-1C4F-7BA1-61D2-C39A12C9D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91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27E6-2176-AF7A-188A-1E28E7EB2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A2540-79B2-44FC-79A4-1BEF26F23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9449E-A3E4-C470-FAF0-E9C745BA2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CCCA8-E08B-099C-6BBC-E55FFB826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8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BE9A-4C48-36AF-50C1-039F7B3A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CF45B-4ADE-DF9F-5CDE-0D5555217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ECB3B-14CC-9198-B224-EF38B4A11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05C56-9307-7F47-5DC4-A2E090D35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E6B05-5396-1B92-EB2D-00EB1C3D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5F49E-8367-732E-7C57-1CA5485E4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3AFD3-FBA3-86DE-9EEF-6DEBA6748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FF50A-B777-9EB7-D2EB-9A8C9837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15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64C9-3FE0-E284-761D-414E639C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D1BDA-0B6B-F5C6-E95A-C9D7033B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20844-D97C-C5D9-95DA-C49634D50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8D81-A5E2-00CF-74FB-2F645BB54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14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FBD85-A1E5-F19B-D43C-3B673FFD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70E5-68AD-E47A-6748-808696E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CE4CE-225A-87AD-1BBC-49F00BDD7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2F34-E7E0-1CE2-8444-858A82D5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4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5F87-DEE2-2820-66E8-C9085D02B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B78E4-ECCC-F281-3FCB-4CA9A9DC0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D11BD-230A-9B31-6D3C-89AC5DD4F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85E3-3169-68EB-1A96-9C8F952D8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8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5AEA-E2A9-AE66-08EB-4901AF2C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936B-1BAB-9BB3-75CD-F6C011521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5EA38-2777-7A6A-1B0C-B5557F7FC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7DE1A-7A45-6AEC-72BE-944CC2B06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7AB3-B59A-6EA5-4A87-09B91B2B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D5F71-75E7-5FC1-A2B8-FCD774885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5B448-1900-E88E-1C64-BB1EA8B9A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EC65E-39E3-2E3D-6041-B5F8B35CE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1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3F01-0B7D-7BCC-52A9-67217EDC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1F2BB-5062-7BA3-006A-2CB4062ED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038D6-111C-A236-85C9-25B27CD95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A495-5D02-A9A9-C481-42F6B9161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4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4E50A-71A4-DBD6-B35F-CF394BA4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7670A-1008-D89D-CE07-EF7DBBD16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0320D-8B39-DA96-6729-08D27D012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8C88-843A-C5AF-9679-3873A764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5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1EE76-7E8B-E383-14F1-C47F6FC23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9D885-B091-6475-EABD-1D946D33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21D1F-363A-1C8A-43AF-EE1C48523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30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9DD4-AC14-B7F7-F2ED-F5F2B767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77E77-EA6B-9FE3-E447-0A5642BFD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4F815-CB8E-9165-66A8-8AFA548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5C93-DCAC-4CAD-0102-04E6437AE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3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6A8ED-5588-F565-6CEE-9EAC8603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E7F0C-8F6B-837C-6B46-257AC620A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180D1-92CE-5553-B347-5DC3B2B07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31E7-88DE-F8C5-F439-1E2807937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044B-F0E5-41DE-161C-FAB63CAF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97012-6CEA-6B46-8590-57EED57AD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AD13D-9CF9-0E20-18EA-2E857340A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F61B4-84D9-B45C-1C4C-CACD92CC8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74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1C333-A046-8F98-CD3F-0E043F43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AEE2D-D5D4-AA19-C37A-B2F9E4D00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267F3-70FC-B7E5-D2A7-B78E21A4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3174-31E7-C7D3-5F3E-E3DB19575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50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A2FD-35A6-50E8-1A38-6F6697C1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D8CA2-7D62-64A1-12CA-ECC1FFE61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6712D-6A03-4567-0E87-8792FB22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BF69-9D15-7B95-C15B-57A13FBA7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BC49-2AED-9479-9F94-2B1AAC509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83B2F-9DE4-F34B-5840-F5951F710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6052C-0DCA-9E20-1EE2-D2977EFFE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F323B-BFA1-9C7C-FE53-FB00CDB96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8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C68A-1000-C9D4-C6DC-7B7FBB1C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6C0EA-161C-0488-50E6-71F47B270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AF75A-2EC1-3929-9C26-23BF416F2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8855-F282-A173-9EC4-E645E98E4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8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FE2F-0E24-AB19-24B6-F86116D1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71184-F6BC-F9B5-E33A-45730852F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72A93-EDFE-824F-475A-796DD312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3A48D-7C58-30DD-048C-9BA55BC9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E4C4-18B2-62AD-DD4A-EEE2F916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81EE9-046C-2489-83CF-DF73B1BAD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07512-FA39-8DF4-6C0E-8B5E0758B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A3063-183D-8F68-FBBD-1A853E26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AF31-8BEA-F7E5-C5AA-C1659D60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465D7-FF0A-A6B7-2B3D-21AA27738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9EE0E-9618-AFD4-502D-8E39B3F5D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425D-0B87-2026-4B70-14AE41955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4A5DF-EFFD-5BC3-BC0A-62B3AB05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34A08-0388-97C6-C2BA-B2BA0B021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D13AF-1011-C374-A3F6-467350FF5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7B663-358B-5CE4-52B4-4797006B6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82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4243C-B400-B1E9-82F4-CADCE083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98345-9AB6-C774-EE85-F6B6F63E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FCFFE-F5EA-30F0-D407-0DF3CF8C6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870A0-C1EA-7959-4546-2D1FEAC75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E13C-8849-0FB2-8904-9E0327F9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5168E-E94C-DE05-7DD7-458380BE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FD964-E611-0D4C-4B1E-B4679FC45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B8EE-1D93-7CAA-F050-84E1D343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465C-D528-4BE5-BC27-297CB28A3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43396-7D69-47A1-8DC1-1F8013EBD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FE65-FE5B-4B47-9046-E22AB8A5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828E6-F8EF-4DFE-A764-22FB242D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0B82-F17D-4AF6-AA99-087EBF37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D3D941-C57D-4642-BD8F-9872512A7C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11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3E938FE2-8CF7-4EB7-9021-AAB3BF351B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1282700" cy="14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CA5F95-1C08-4F0D-A46F-F7822D03B56A}"/>
              </a:ext>
            </a:extLst>
          </p:cNvPr>
          <p:cNvSpPr txBox="1"/>
          <p:nvPr userDrawn="1"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56EDB556-8095-488F-958C-1EB4D38E05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8" y="136525"/>
            <a:ext cx="2647219" cy="11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E956-8148-46D3-B047-48E6C5E9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19B1-659A-46F1-AEBF-A05410E2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ABE79-FB57-4A29-8254-7D8D3488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2E3B-A14E-4A2D-BB8C-FC94014E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07C9-34DD-4780-A6CD-C3FFDFE5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5CC91-2F1F-464B-9E71-1C6A7098E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CCECA-03AA-40B9-84A3-B2C526E4B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C700-B56E-44C0-9EB3-2EF060AB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DBFC4-F58A-468E-B9A3-72F39D99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406B-EA7A-49BC-AA2B-9E1886DF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575-4FFF-4FBC-ABAD-145204D5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217" y="136525"/>
            <a:ext cx="10515600" cy="1102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F3E4-3A6D-424F-84C7-76A9F94F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140" y="1825625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7097A-88B1-443A-A9CD-E6F0C9BA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7140" y="6356350"/>
            <a:ext cx="2743200" cy="365125"/>
          </a:xfrm>
        </p:spPr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59A8-F9F0-4937-AAB0-CECE6B52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754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7F68C-59BA-4F05-81E5-FBE3CC2C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9540" y="6356350"/>
            <a:ext cx="2743200" cy="365125"/>
          </a:xfrm>
        </p:spPr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81A1864F-F97C-481E-BDCC-C367B9BD2C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615820"/>
            <a:ext cx="573422" cy="621730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8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94E8E879-27B4-42CA-B0DB-6859C063C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572277" cy="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8BDD4613-43FA-4826-B91C-A4E99288EF9A}"/>
              </a:ext>
            </a:extLst>
          </p:cNvPr>
          <p:cNvSpPr txBox="1"/>
          <p:nvPr userDrawn="1"/>
        </p:nvSpPr>
        <p:spPr>
          <a:xfrm>
            <a:off x="-2287" y="5678398"/>
            <a:ext cx="574565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5F88C-FF57-4F3F-A60B-A5C8472128EB}"/>
              </a:ext>
            </a:extLst>
          </p:cNvPr>
          <p:cNvCxnSpPr>
            <a:cxnSpLocks/>
            <a:endCxn id="2" idx="3"/>
          </p:cNvCxnSpPr>
          <p:nvPr userDrawn="1"/>
        </p:nvCxnSpPr>
        <p:spPr>
          <a:xfrm>
            <a:off x="1040272" y="685800"/>
            <a:ext cx="10638545" cy="2063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9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2CE6-63F6-4440-B23C-7E6DE5D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DE481-B358-4763-AFDF-7C8AF21B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6811-EC81-41FF-83A4-20E48D89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9B4A1-CB17-44E2-A802-39DF2291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30780-7295-4FFE-9A10-EE1AC6B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00DE-464A-4C18-B895-77F479CA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5ED4-75E7-4C78-B014-E890E98B0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07EB1-3868-41F1-A100-3BD430A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C33DD-B447-4534-BF7C-3882F1A4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D72FC-0E2F-4C61-9FE0-66F2E90D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91BB3-0D9C-4DB7-8A73-188D35F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E4B9-A63F-488C-9B2F-960E7643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65F3-9184-45DA-A6D9-0EA24E0A7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D823C-0A2F-4CDC-9EA0-9048766A8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5589A-4CDC-4BE1-B356-81ABF8325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8B7FB-0D72-46D0-9F06-4BB9D6AE7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EBE18-B551-40E7-99FA-E65B5214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D314B-7074-42D8-9004-AD2B9F22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B541D-1558-4EAE-9878-E28337E9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722E-27E2-46AF-A4CB-D0EDC7AA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BEC24-DF68-432B-A80C-85FC81E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9F696-BA99-4527-B22C-73251285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1D9F-D481-4D9B-A7C6-1669E5E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0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D7FC3-8B3B-4A79-BE64-9627316B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E7687-EB4F-4D92-9431-5652E04A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FF42-57ED-488A-A29F-B2AA912A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3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69A9-7E45-4458-A6F8-B36C0ECD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2D27-CAC5-4B40-9D98-15C424986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0273D-AE61-4E3D-91C5-DAC9E534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CFA25-B5EA-4345-9C01-3A491C75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1675C-E543-4675-AF05-B7E9704F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7FEE9-741B-428B-8588-192F5924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DC2F-D6E8-4D82-8645-631A844D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1D49-5D25-4240-A6FF-9814133A4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9DF2-F5CA-473E-B0ED-35F00F1B7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CFCC6-6D23-427F-8DF9-50453AA7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7AF6-1DD5-4513-BF7B-3E339323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FA357-BC0F-4CAB-A732-2BBE32ED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CC5C6-E50C-400E-85A6-4EAC757A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B052D-85A5-47FF-AFA6-5C92F970A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DB35-6F14-4F9A-BB60-2993828D2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EE47-EBAC-453F-B0FE-07A39F0DB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EC6D-783A-4031-AF92-A1B5CFA84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emf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51.png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E7810-E44B-F16A-C03E-99FCC18B9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>
            <a:extLst>
              <a:ext uri="{FF2B5EF4-FFF2-40B4-BE49-F238E27FC236}">
                <a16:creationId xmlns:a16="http://schemas.microsoft.com/office/drawing/2014/main" id="{EE6CA892-5106-C2D9-0754-D5838AC62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cs typeface="Arial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2402902F-B996-FE63-D75B-4F6CDEC8BE43}"/>
              </a:ext>
            </a:extLst>
          </p:cNvPr>
          <p:cNvSpPr txBox="1"/>
          <p:nvPr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980B8F-CC34-B510-266D-554EADEF9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868" y="1148913"/>
            <a:ext cx="11438586" cy="1673106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An Overview of Array Signal Processing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467EB3C-7BCD-17DD-7967-C0169CC05CC0}"/>
              </a:ext>
            </a:extLst>
          </p:cNvPr>
          <p:cNvSpPr txBox="1">
            <a:spLocks/>
          </p:cNvSpPr>
          <p:nvPr/>
        </p:nvSpPr>
        <p:spPr>
          <a:xfrm>
            <a:off x="1123720" y="4267863"/>
            <a:ext cx="11194883" cy="2188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cs typeface="Times New Roman" panose="02020603050405020304" pitchFamily="18" charset="0"/>
            </a:endParaRPr>
          </a:p>
          <a:p>
            <a:endParaRPr lang="en-US" sz="2800" b="1"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177E4D-787A-F05F-3BF9-53E5BA8F7EFE}"/>
              </a:ext>
            </a:extLst>
          </p:cNvPr>
          <p:cNvCxnSpPr>
            <a:cxnSpLocks/>
          </p:cNvCxnSpPr>
          <p:nvPr/>
        </p:nvCxnSpPr>
        <p:spPr>
          <a:xfrm>
            <a:off x="1405288" y="3086914"/>
            <a:ext cx="106070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9D834-7962-6DBE-0A5A-3004D915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4FB94-2D1C-FEEA-C56B-136961626EBE}"/>
              </a:ext>
            </a:extLst>
          </p:cNvPr>
          <p:cNvSpPr txBox="1"/>
          <p:nvPr/>
        </p:nvSpPr>
        <p:spPr>
          <a:xfrm>
            <a:off x="3604550" y="3712868"/>
            <a:ext cx="58516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Saidur Rahman Pavel and Mirza Asif Haider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B1019-5B8A-126A-9F4D-56630615756F}"/>
              </a:ext>
            </a:extLst>
          </p:cNvPr>
          <p:cNvSpPr txBox="1"/>
          <p:nvPr/>
        </p:nvSpPr>
        <p:spPr>
          <a:xfrm>
            <a:off x="10593659" y="735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652AF-2822-2564-D58A-50B2A1B3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868BA82-16D7-9180-9568-42B65D74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Baseband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F2EE081-C703-1051-906D-241E135E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7D830-12E7-350C-EB03-41514A0FB5DB}"/>
              </a:ext>
            </a:extLst>
          </p:cNvPr>
          <p:cNvSpPr txBox="1"/>
          <p:nvPr/>
        </p:nvSpPr>
        <p:spPr>
          <a:xfrm>
            <a:off x="1002082" y="1054000"/>
            <a:ext cx="10356810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Usually, the array signal is processed at baseband (the carrier component is removed).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Baseband received signal vector for a uniform linear array (ULA):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06868-A52F-6301-2065-D351BF50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25" y="2345158"/>
            <a:ext cx="7302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2571-5B93-AFDD-3C1C-61A177E2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56B8F01-E800-B29E-7418-D90286C7C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01AA047-CC70-C722-AD9B-C5A96953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2E86FA-48DF-D66A-2056-DF7B0AAA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 or spatial filtering is a signal processing technique used in sensor arrays for directional signal transmission or reception.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achieved by combining elements in an antenna array in such a way that signals at particular angles experience constructive interference while others experience destructive interference.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D6E94-587E-6A99-3255-D49F7507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46" y="2490523"/>
            <a:ext cx="7772400" cy="38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9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A838-6DF4-D2F0-0BF2-C08FC0B8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D6B5964-0C10-554A-6A07-30E0A287F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656AD84-7131-F9F4-4044-6B74FA0B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1, ⋯,1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⋯,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  <a:blipFill>
                <a:blip r:embed="rId3"/>
                <a:stretch>
                  <a:fillRect l="-554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A1CE2-0A34-DEB6-79E2-D73318F05BB1}"/>
              </a:ext>
            </a:extLst>
          </p:cNvPr>
          <p:cNvGrpSpPr/>
          <p:nvPr/>
        </p:nvGrpSpPr>
        <p:grpSpPr>
          <a:xfrm>
            <a:off x="785612" y="1257425"/>
            <a:ext cx="7797554" cy="5448175"/>
            <a:chOff x="3052293" y="1146821"/>
            <a:chExt cx="7797554" cy="54481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722320-0C98-81E4-BBCF-D951A0CCC1EC}"/>
                </a:ext>
              </a:extLst>
            </p:cNvPr>
            <p:cNvGrpSpPr/>
            <p:nvPr/>
          </p:nvGrpSpPr>
          <p:grpSpPr>
            <a:xfrm>
              <a:off x="3052293" y="1146821"/>
              <a:ext cx="7498781" cy="2769206"/>
              <a:chOff x="1313645" y="1486169"/>
              <a:chExt cx="8374544" cy="2892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9E94BF7-A23B-3043-492D-4290BBB6C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645" y="1486169"/>
                <a:ext cx="3394388" cy="246015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A58179C-1CB0-6C29-9F8B-2EF5BB461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709" y="1554714"/>
                <a:ext cx="3171480" cy="239160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C2911-2132-3163-F48F-E09851C7A057}"/>
                  </a:ext>
                </a:extLst>
              </p:cNvPr>
              <p:cNvSpPr txBox="1"/>
              <p:nvPr/>
            </p:nvSpPr>
            <p:spPr>
              <a:xfrm>
                <a:off x="1781880" y="3961313"/>
                <a:ext cx="245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5F8EF-F6B0-70D2-FA49-A4214B246785}"/>
                  </a:ext>
                </a:extLst>
              </p:cNvPr>
              <p:cNvSpPr txBox="1"/>
              <p:nvPr/>
            </p:nvSpPr>
            <p:spPr>
              <a:xfrm>
                <a:off x="6723246" y="4009698"/>
                <a:ext cx="2574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10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024603-D15C-8EC6-E8E2-B8761CCA0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0139" y="4639196"/>
              <a:ext cx="3073400" cy="1955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92588A-0611-7F5F-8A39-8381C060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747" y="4538841"/>
              <a:ext cx="2832100" cy="19558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44C01E-D57A-3143-1AD2-229F8983CCD4}"/>
              </a:ext>
            </a:extLst>
          </p:cNvPr>
          <p:cNvSpPr txBox="1"/>
          <p:nvPr/>
        </p:nvSpPr>
        <p:spPr>
          <a:xfrm>
            <a:off x="8140926" y="2113786"/>
            <a:ext cx="392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beam resolution increase</a:t>
            </a:r>
            <a:br>
              <a:rPr lang="en-US" sz="2000" dirty="0"/>
            </a:br>
            <a:r>
              <a:rPr lang="en-US" sz="2000" dirty="0"/>
              <a:t> with the increase of the antenna</a:t>
            </a:r>
          </a:p>
        </p:txBody>
      </p:sp>
    </p:spTree>
    <p:extLst>
      <p:ext uri="{BB962C8B-B14F-4D97-AF65-F5344CB8AC3E}">
        <p14:creationId xmlns:p14="http://schemas.microsoft.com/office/powerpoint/2010/main" val="41278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65DA0-9B5E-EEFF-608E-67AFF7C04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8EB2A70-84E4-5363-EA0A-470DB18BF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5BCC4BB-8608-1295-CF1A-FDB077A9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0809BBF-C0AD-781A-1C63-DA5B122CA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1, ⋯,1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⋯,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0809BBF-C0AD-781A-1C63-DA5B122CA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  <a:blipFill>
                <a:blip r:embed="rId3"/>
                <a:stretch>
                  <a:fillRect l="-554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8ED2A-B096-04E0-B332-5D1DB8D7275A}"/>
              </a:ext>
            </a:extLst>
          </p:cNvPr>
          <p:cNvGrpSpPr/>
          <p:nvPr/>
        </p:nvGrpSpPr>
        <p:grpSpPr>
          <a:xfrm>
            <a:off x="785612" y="1257425"/>
            <a:ext cx="7797554" cy="5448175"/>
            <a:chOff x="3052293" y="1146821"/>
            <a:chExt cx="7797554" cy="54481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17E526-68C9-5055-FB9E-1C759DD02582}"/>
                </a:ext>
              </a:extLst>
            </p:cNvPr>
            <p:cNvGrpSpPr/>
            <p:nvPr/>
          </p:nvGrpSpPr>
          <p:grpSpPr>
            <a:xfrm>
              <a:off x="3052293" y="1146821"/>
              <a:ext cx="7498781" cy="2769206"/>
              <a:chOff x="1313645" y="1486169"/>
              <a:chExt cx="8374544" cy="2892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A93EF5-38F3-0A34-9D6C-367A79717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645" y="1486169"/>
                <a:ext cx="3394388" cy="246015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C36C866-A5AB-5523-B4F9-0784B31DD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709" y="1554714"/>
                <a:ext cx="3171480" cy="239160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317E67-B5E8-9A74-7CEF-29DC822BF526}"/>
                  </a:ext>
                </a:extLst>
              </p:cNvPr>
              <p:cNvSpPr txBox="1"/>
              <p:nvPr/>
            </p:nvSpPr>
            <p:spPr>
              <a:xfrm>
                <a:off x="1781880" y="3961313"/>
                <a:ext cx="245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A3BEF9-B723-BF02-1BD1-4AAF5F3BA4C4}"/>
                  </a:ext>
                </a:extLst>
              </p:cNvPr>
              <p:cNvSpPr txBox="1"/>
              <p:nvPr/>
            </p:nvSpPr>
            <p:spPr>
              <a:xfrm>
                <a:off x="6723246" y="4009698"/>
                <a:ext cx="2574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10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56BCE4-7869-F9EB-D40B-5CB6F26F7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0139" y="4639196"/>
              <a:ext cx="3073400" cy="1955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3CB0C9-36DD-9829-90BC-BF600512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747" y="4538841"/>
              <a:ext cx="2832100" cy="19558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96F273-7C73-9010-582C-93AA22989BB3}"/>
              </a:ext>
            </a:extLst>
          </p:cNvPr>
          <p:cNvSpPr txBox="1"/>
          <p:nvPr/>
        </p:nvSpPr>
        <p:spPr>
          <a:xfrm>
            <a:off x="8140926" y="2113786"/>
            <a:ext cx="392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beam resolution increase</a:t>
            </a:r>
            <a:br>
              <a:rPr lang="en-US" sz="2000" dirty="0"/>
            </a:br>
            <a:r>
              <a:rPr lang="en-US" sz="2000" dirty="0"/>
              <a:t> with the increase of the antenna</a:t>
            </a:r>
          </a:p>
        </p:txBody>
      </p:sp>
    </p:spTree>
    <p:extLst>
      <p:ext uri="{BB962C8B-B14F-4D97-AF65-F5344CB8AC3E}">
        <p14:creationId xmlns:p14="http://schemas.microsoft.com/office/powerpoint/2010/main" val="90938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1702-6E98-5A4E-40C1-7BF44357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BD9145F-DA89-2883-427D-348E445B6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657B132-477E-412C-1DE0-9C08BE3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7BB24D-71BD-0367-FB8B-2FF8A2600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E0548-EDA7-A551-096A-510849AD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919489"/>
            <a:ext cx="831648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6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6A4B-6108-FAF5-0A0A-EA0D8138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D8634ED-21F3-A458-6B89-3D5BD23FD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Zero Forcing Algorithm 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DF00A1D-C1A0-9F7A-C3F9-190ED705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4EF99B-DA9F-35D7-6ECA-F785A0650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CEAE5-3D82-680C-B57F-AB44AFFE08F3}"/>
              </a:ext>
            </a:extLst>
          </p:cNvPr>
          <p:cNvSpPr txBox="1"/>
          <p:nvPr/>
        </p:nvSpPr>
        <p:spPr>
          <a:xfrm>
            <a:off x="1043619" y="709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/>
              <a:t>Consider received signal vector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47BC6-7B45-8D58-70D0-A08BE90F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79" y="1317737"/>
            <a:ext cx="3680438" cy="862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/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ArialMT"/>
                  </a:rPr>
                  <a:t>If we chose the weight vector </a:t>
                </a:r>
                <a:r>
                  <a:rPr lang="en-US" sz="1800" b="1" i="1" u="none" strike="noStrike" baseline="0" dirty="0">
                    <a:latin typeface="TimesNewRomanPS-BoldMT"/>
                  </a:rPr>
                  <a:t>w</a:t>
                </a:r>
                <a:r>
                  <a:rPr lang="en-US" sz="1800" b="1" i="0" u="none" strike="noStrike" baseline="0" dirty="0">
                    <a:latin typeface="TimesNewRomanPS-BoldMT"/>
                  </a:rPr>
                  <a:t> </a:t>
                </a:r>
                <a:r>
                  <a:rPr lang="en-US" sz="1800" b="0" i="0" u="none" strike="noStrike" baseline="0" dirty="0">
                    <a:latin typeface="ArialMT"/>
                  </a:rPr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u="none" strike="noStrike" baseline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b="0" i="0" u="none" strike="noStrike" baseline="0" dirty="0">
                    <a:latin typeface="ArialMT"/>
                  </a:rPr>
                  <a:t>, the array output signal becomes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blipFill>
                <a:blip r:embed="rId4"/>
                <a:stretch>
                  <a:fillRect l="-484" t="-303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9F8799-917B-9E91-2C10-05CE4CA35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47" y="2753868"/>
            <a:ext cx="4960731" cy="138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66AF0-6769-A341-660A-1B556C4B3DEB}"/>
              </a:ext>
            </a:extLst>
          </p:cNvPr>
          <p:cNvSpPr txBox="1"/>
          <p:nvPr/>
        </p:nvSpPr>
        <p:spPr>
          <a:xfrm>
            <a:off x="1287459" y="4141927"/>
            <a:ext cx="90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MT"/>
              </a:rPr>
              <a:t>Interference is completely suppressed </a:t>
            </a:r>
            <a:r>
              <a:rPr lang="en-US" sz="1800" b="0" i="0" u="none" strike="noStrike" baseline="0" dirty="0">
                <a:latin typeface="Wingdings-Regular"/>
              </a:rPr>
              <a:t> </a:t>
            </a:r>
            <a:r>
              <a:rPr lang="en-US" sz="1800" b="1" i="0" u="none" strike="noStrike" baseline="0" dirty="0">
                <a:latin typeface="Arial-BoldMT"/>
              </a:rPr>
              <a:t>Zero-forcing </a:t>
            </a:r>
            <a:r>
              <a:rPr lang="en-US" sz="1800" b="0" i="0" u="none" strike="noStrike" baseline="0" dirty="0">
                <a:latin typeface="ArialMT"/>
              </a:rPr>
              <a:t>algorithm: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F8982-1E7A-C186-1DFB-3C4C2167F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299" y="4681034"/>
            <a:ext cx="6929120" cy="22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F485-8B63-F514-E9F1-347139B8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F12B461-0BFA-0CD7-C748-EDB604923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EE6249-FAC8-78CF-65AB-7807F5F0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3" y="1121115"/>
            <a:ext cx="10359981" cy="51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6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76C6-95D5-1B00-0DBC-55862D51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2E6F21C-B3BC-0356-0BA9-27F28B77F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DC391-A736-0740-5964-96377BFC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06" y="1040280"/>
            <a:ext cx="9997059" cy="47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B94F-FFE6-AAD6-73CC-9EE60F2F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F2C249F-903C-5BDD-64FD-7410665FB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E24B2-EF12-ECCC-1C55-7359D47E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1" y="875227"/>
            <a:ext cx="6235700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610DF-FC0A-F133-93A1-EC27FC5C7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61" y="2502338"/>
            <a:ext cx="9826795" cy="22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F531-E20F-7039-ABC5-5EF268AB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336ABB0D-CE76-5961-E0B9-719986460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Sample Matrix Inversion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13DF1-CBAF-7C51-6589-7258BB57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33"/>
          <a:stretch>
            <a:fillRect/>
          </a:stretch>
        </p:blipFill>
        <p:spPr>
          <a:xfrm>
            <a:off x="1218127" y="1035097"/>
            <a:ext cx="9252397" cy="47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679D2A4-6F8C-432D-89FB-37496CA18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Outline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3AE857B-2608-493F-8167-7012A54A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1AA598-9A3D-2DC7-4E61-39BA04C2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026" y="895412"/>
            <a:ext cx="11130462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system applications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configurations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signal model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Phased array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Zero forcing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MVDR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 using 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Sub-space-based DOA estimation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Discuss about a paper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18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321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9FAD-66E5-0925-8D3F-89D82A662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77F62FD6-2D93-E67B-2F26-D8D343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2AF2D-A6CA-590D-60C5-40782C72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03" y="1383248"/>
            <a:ext cx="9137389" cy="38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3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8EF2-782A-A12E-9FC6-D628FA74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83A2101D-E20B-3532-4180-81568C8F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87F03-3BC9-098E-3DBF-EE7D6361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2" y="843029"/>
            <a:ext cx="69723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16824-CD2C-3C64-772C-D95B0AFF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38082"/>
            <a:ext cx="7772400" cy="42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E181-301F-8278-160D-A423AB20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19A0210-DF24-1828-1042-A1D5208AD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Direction of Arrival (DOA)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/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signal processing, direction of arrival (DOA) denotes the direction from which usually a </a:t>
                </a:r>
                <a:br>
                  <a:rPr lang="en-US" sz="2000" dirty="0"/>
                </a:br>
                <a:r>
                  <a:rPr lang="en-US" sz="2000" dirty="0"/>
                  <a:t>propagating wave arrives at a point, where usually a set of sensors are located.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ULA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sources with DOAs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sz="2000" b="1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received signal at the array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signal waveform vector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steering matrix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zero mean additive white Gaussian noise (AWGN) vector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Objective is to estimate the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b="1" i="1" dirty="0"/>
                  <a:t> </a:t>
                </a:r>
                <a:r>
                  <a:rPr lang="en-US" sz="2000" dirty="0"/>
                  <a:t>from the array data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i="1" dirty="0"/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blipFill>
                <a:blip r:embed="rId3"/>
                <a:stretch>
                  <a:fillRect l="-515" t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31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EC36-6B62-EC79-FE45-090D5084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8A50A49-2277-4B16-F88B-C7BB7703C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 Using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3E5FD-42F1-035D-7E1B-5EECC47F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7" y="1307204"/>
            <a:ext cx="9145074" cy="45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CB84-357B-5B3D-4A0F-04D246065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53A789D-A8B1-3AB5-A8CA-40365B0E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7A6FAF0-C8A1-4CDE-4DC3-47E73044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04F29B-B517-B861-DA26-2EAF50595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Matrix: The rank of a matrix is defined as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(a) the maximum number of linearly independent column vectors in the matrix; or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(b) the maximum number of linearly independent row vectors in the matrix.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 defined the dimension of the subspace spanned by the linearly independent column. </a:t>
            </a:r>
          </a:p>
        </p:txBody>
      </p:sp>
    </p:spTree>
    <p:extLst>
      <p:ext uri="{BB962C8B-B14F-4D97-AF65-F5344CB8AC3E}">
        <p14:creationId xmlns:p14="http://schemas.microsoft.com/office/powerpoint/2010/main" val="256943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EB440-665E-B23D-B544-E50B9296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F1A04E-A063-5E0F-BA06-EABA0EDE4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54F9B48-8BD6-D341-890C-C3488504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19185-714D-B757-0CA6-8E1F0FCD167C}"/>
                  </a:ext>
                </a:extLst>
              </p:cNvPr>
              <p:cNvSpPr txBox="1"/>
              <p:nvPr/>
            </p:nvSpPr>
            <p:spPr>
              <a:xfrm>
                <a:off x="3047512" y="4177834"/>
                <a:ext cx="2644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Sub-space is the 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19185-714D-B757-0CA6-8E1F0FCD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12" y="4177834"/>
                <a:ext cx="2644891" cy="369332"/>
              </a:xfrm>
              <a:prstGeom prst="rect">
                <a:avLst/>
              </a:prstGeom>
              <a:blipFill>
                <a:blip r:embed="rId3"/>
                <a:stretch>
                  <a:fillRect l="-191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/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blipFill>
                <a:blip r:embed="rId4"/>
                <a:stretch>
                  <a:fillRect l="-154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1E52534-7369-2CBB-6875-4EC1496A430E}"/>
              </a:ext>
            </a:extLst>
          </p:cNvPr>
          <p:cNvGrpSpPr/>
          <p:nvPr/>
        </p:nvGrpSpPr>
        <p:grpSpPr>
          <a:xfrm>
            <a:off x="2305538" y="1485994"/>
            <a:ext cx="4005330" cy="2743377"/>
            <a:chOff x="2540000" y="1219200"/>
            <a:chExt cx="7112000" cy="5334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897B3A-8D64-1DCF-0C24-BB4BA483E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0000" y="1219200"/>
              <a:ext cx="7112000" cy="5334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0C52B-1DFE-14B6-BC1D-34920DD8CEAD}"/>
                </a:ext>
              </a:extLst>
            </p:cNvPr>
            <p:cNvSpPr/>
            <p:nvPr/>
          </p:nvSpPr>
          <p:spPr>
            <a:xfrm>
              <a:off x="3523786" y="1628078"/>
              <a:ext cx="5363736" cy="425976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5111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20215-A004-BCBD-F8F3-53494EE85D4A}"/>
                  </a:ext>
                </a:extLst>
              </p:cNvPr>
              <p:cNvSpPr txBox="1"/>
              <p:nvPr/>
            </p:nvSpPr>
            <p:spPr>
              <a:xfrm>
                <a:off x="907848" y="2451976"/>
                <a:ext cx="139769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20215-A004-BCBD-F8F3-53494EE85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48" y="2451976"/>
                <a:ext cx="1397690" cy="554254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970FB9B-4A46-97B6-5150-25D86DFE5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558" y="1393439"/>
            <a:ext cx="3446594" cy="2584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EDEE7B-85F8-D8F5-5C7B-F2DD9F6469E1}"/>
                  </a:ext>
                </a:extLst>
              </p:cNvPr>
              <p:cNvSpPr txBox="1"/>
              <p:nvPr/>
            </p:nvSpPr>
            <p:spPr>
              <a:xfrm>
                <a:off x="4369957" y="2538545"/>
                <a:ext cx="609904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EDEE7B-85F8-D8F5-5C7B-F2DD9F64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957" y="2538545"/>
                <a:ext cx="6099048" cy="554254"/>
              </a:xfrm>
              <a:prstGeom prst="rect">
                <a:avLst/>
              </a:prstGeom>
              <a:blipFill>
                <a:blip r:embed="rId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07B8262-B6C8-AB9C-4E46-FE258E24B9CB}"/>
              </a:ext>
            </a:extLst>
          </p:cNvPr>
          <p:cNvSpPr txBox="1"/>
          <p:nvPr/>
        </p:nvSpPr>
        <p:spPr>
          <a:xfrm>
            <a:off x="8228090" y="4071593"/>
            <a:ext cx="28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Sub-space confined in a line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/>
              <p:nvPr/>
            </p:nvSpPr>
            <p:spPr>
              <a:xfrm>
                <a:off x="996547" y="4853148"/>
                <a:ext cx="954261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linearly independent columns vectors than spans the subspace are called </a:t>
                </a:r>
                <a:r>
                  <a:rPr lang="en-US" b="1" dirty="0"/>
                  <a:t>basis vectors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spanning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subspace 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Any vector in the subspace can be expressed as a linear combination of the basis vectors such 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the basis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the coefficients 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Best or most desirable basis vectors are orthogonal.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4853148"/>
                <a:ext cx="9542612" cy="1754326"/>
              </a:xfrm>
              <a:prstGeom prst="rect">
                <a:avLst/>
              </a:prstGeom>
              <a:blipFill>
                <a:blip r:embed="rId9"/>
                <a:stretch>
                  <a:fillRect l="-399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33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8F84-036D-332E-9D51-847E14E7D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3E14228-5B3C-2F39-3E2E-2294F239F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C1DFA2D-DD87-E981-D73A-42F7DE7C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/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blipFill>
                <a:blip r:embed="rId3"/>
                <a:stretch>
                  <a:fillRect l="-115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3C896D2-D0D0-B7E7-70D7-69EE04DC5E6E}"/>
              </a:ext>
            </a:extLst>
          </p:cNvPr>
          <p:cNvGrpSpPr/>
          <p:nvPr/>
        </p:nvGrpSpPr>
        <p:grpSpPr>
          <a:xfrm>
            <a:off x="7206077" y="2706290"/>
            <a:ext cx="3973616" cy="2784824"/>
            <a:chOff x="2540000" y="762000"/>
            <a:chExt cx="7112000" cy="533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22F14A-5833-2A6C-55AD-FF22E13A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0" y="762000"/>
              <a:ext cx="7112000" cy="5334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94A93-7DCF-90C9-7DD0-6811265E6973}"/>
                </a:ext>
              </a:extLst>
            </p:cNvPr>
            <p:cNvSpPr/>
            <p:nvPr/>
          </p:nvSpPr>
          <p:spPr>
            <a:xfrm rot="2179437">
              <a:off x="4687703" y="1575173"/>
              <a:ext cx="2930553" cy="4382932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/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0F969EF-C867-1BF3-BC4D-E3B850CBE5D4}"/>
              </a:ext>
            </a:extLst>
          </p:cNvPr>
          <p:cNvSpPr txBox="1"/>
          <p:nvPr/>
        </p:nvSpPr>
        <p:spPr>
          <a:xfrm>
            <a:off x="7688866" y="5782270"/>
            <a:ext cx="3490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linearly independent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 of the subspace 2 (Plane)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47C6F7-8D8F-F8AA-0038-68BA076DC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251" y="2608596"/>
            <a:ext cx="3973616" cy="298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/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/>
              <p:nvPr/>
            </p:nvSpPr>
            <p:spPr>
              <a:xfrm>
                <a:off x="1414251" y="5817759"/>
                <a:ext cx="36392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 linearly independent columns.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Rank 3.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Dim of the subspace 3 (entire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51" y="5817759"/>
                <a:ext cx="3639201" cy="923330"/>
              </a:xfrm>
              <a:prstGeom prst="rect">
                <a:avLst/>
              </a:prstGeom>
              <a:blipFill>
                <a:blip r:embed="rId8"/>
                <a:stretch>
                  <a:fillRect l="-1045" t="-1351" r="-69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09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85935-8EFD-5B27-19D9-5B4635E54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C8F5DB51-8272-34DA-0F85-211F1995B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BCFBCD1-B4BC-D915-51A8-4166FADD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446C3D-4AD5-6AA1-761C-CA298C3F43A1}"/>
              </a:ext>
            </a:extLst>
          </p:cNvPr>
          <p:cNvGrpSpPr/>
          <p:nvPr/>
        </p:nvGrpSpPr>
        <p:grpSpPr>
          <a:xfrm>
            <a:off x="862885" y="901522"/>
            <a:ext cx="11104771" cy="7678320"/>
            <a:chOff x="1004552" y="1094705"/>
            <a:chExt cx="11104771" cy="76783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/>
                <p:nvPr/>
              </p:nvSpPr>
              <p:spPr>
                <a:xfrm>
                  <a:off x="1004552" y="1094705"/>
                  <a:ext cx="11104771" cy="76783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a matrix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2000" dirty="0"/>
                    <a:t> of size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, generally have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 eigen vectors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000" dirty="0"/>
                    <a:t> associated with eigenvalues such that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en-US" sz="2000" dirty="0"/>
                          <m:t>.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Any vectors in the subspace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2000" dirty="0"/>
                    <a:t> can be expressed as linear combination of eigen vectors (works as basis</a:t>
                  </a:r>
                  <a:br>
                    <a:rPr lang="en-US" sz="2000" dirty="0"/>
                  </a:br>
                  <a:r>
                    <a:rPr lang="en-US" sz="2000" dirty="0"/>
                    <a:t> vectors)  as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+⋯+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. 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Let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2000" dirty="0"/>
                    <a:t> contains all eigne vectors,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1" dirty="0"/>
                    <a:t>.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</m:oMath>
                  </a14:m>
                  <a:r>
                    <a:rPr lang="en-US" sz="2000" dirty="0"/>
                    <a:t>: a diagonal vector containing eigen values denoted as </a:t>
                  </a: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⋯,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is 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Therefore,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results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b="1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symmetric matrix, eigen vectors are orthogonal,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i.e.,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and so 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552" y="1094705"/>
                  <a:ext cx="11104771" cy="7678320"/>
                </a:xfrm>
                <a:prstGeom prst="rect">
                  <a:avLst/>
                </a:prstGeom>
                <a:blipFill>
                  <a:blip r:embed="rId3"/>
                  <a:stretch>
                    <a:fillRect l="-571" t="-4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F5B0EB-6125-A6C6-B14F-BC9B6FDD211F}"/>
                </a:ext>
              </a:extLst>
            </p:cNvPr>
            <p:cNvGrpSpPr/>
            <p:nvPr/>
          </p:nvGrpSpPr>
          <p:grpSpPr>
            <a:xfrm>
              <a:off x="4314423" y="4075629"/>
              <a:ext cx="2623015" cy="1333842"/>
              <a:chOff x="4262907" y="4719572"/>
              <a:chExt cx="2623015" cy="13338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055D1B1-C598-C192-1D20-04695BB04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1298" y="4719572"/>
                <a:ext cx="1944624" cy="133384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/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𝚲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82991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AD8D-892D-ABB1-046E-F35D05D19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473F690-4A90-E60A-51D1-9EB03C0F6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1DC0564-97FF-A786-8838-C4459E6E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1EFA7-903A-74D7-900C-671B8C22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1236315"/>
            <a:ext cx="9819659" cy="43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66F8-7D25-B688-5CBE-B37EE75D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170991-3CE2-8121-D337-2173E1F1D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2DB522-A72E-BEDC-60AE-5BDF2EC8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F32FE-A0D7-03D9-1EF7-0E0066AF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59" y="1851520"/>
            <a:ext cx="10222306" cy="40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BFB8-6970-B71F-D98B-A2412EE1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92AD67-C895-D61A-6991-FF1B0A1E9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systems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1388-93B7-0ED9-8624-3705A8B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6FF9-1A4E-1A6E-B2BA-69B1E0C5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61" y="962877"/>
            <a:ext cx="4709532" cy="271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4C7DC-6B99-7242-0366-B6FF78F9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07" y="962877"/>
            <a:ext cx="4151526" cy="233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BDB6D-DF4C-5D76-CF00-14F0E499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83" y="4076442"/>
            <a:ext cx="3995180" cy="2333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C6E49-9E36-B1F6-6DA6-9E6D1428D5CD}"/>
              </a:ext>
            </a:extLst>
          </p:cNvPr>
          <p:cNvSpPr txBox="1"/>
          <p:nvPr/>
        </p:nvSpPr>
        <p:spPr>
          <a:xfrm>
            <a:off x="1830669" y="3573708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908DB-B9EE-A00B-3AF1-F032A934D41F}"/>
              </a:ext>
            </a:extLst>
          </p:cNvPr>
          <p:cNvSpPr txBox="1"/>
          <p:nvPr/>
        </p:nvSpPr>
        <p:spPr>
          <a:xfrm>
            <a:off x="7829074" y="3519346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 and Sonar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B5820-2ED9-04B3-E06D-D03931613D14}"/>
              </a:ext>
            </a:extLst>
          </p:cNvPr>
          <p:cNvSpPr txBox="1"/>
          <p:nvPr/>
        </p:nvSpPr>
        <p:spPr>
          <a:xfrm>
            <a:off x="1479675" y="6431870"/>
            <a:ext cx="235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Medical Applications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DDDCEB-DEAE-821F-C508-32AF0CD19E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40"/>
          <a:stretch>
            <a:fillRect/>
          </a:stretch>
        </p:blipFill>
        <p:spPr>
          <a:xfrm>
            <a:off x="6641515" y="4076442"/>
            <a:ext cx="4056223" cy="2491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C3D76-C22F-ECAA-96FC-68C3CD9C922F}"/>
              </a:ext>
            </a:extLst>
          </p:cNvPr>
          <p:cNvSpPr txBox="1"/>
          <p:nvPr/>
        </p:nvSpPr>
        <p:spPr>
          <a:xfrm>
            <a:off x="7629950" y="6378764"/>
            <a:ext cx="2302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Autonomous driving</a:t>
            </a:r>
          </a:p>
        </p:txBody>
      </p:sp>
    </p:spTree>
    <p:extLst>
      <p:ext uri="{BB962C8B-B14F-4D97-AF65-F5344CB8AC3E}">
        <p14:creationId xmlns:p14="http://schemas.microsoft.com/office/powerpoint/2010/main" val="329366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C47CF-C304-CB20-E4D2-3BC65669E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764850F-D97F-EE71-371F-97A4E078D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FBCDD68-EAE3-9ED5-7B81-5C557383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EA22D-0655-0953-A200-56265C64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01" y="1112832"/>
            <a:ext cx="10244998" cy="44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77E8-B680-E45F-6312-40819EBB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DE0BF1D-1831-E184-EA47-BCC2061E5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BAEE0F-6E71-3212-1922-5762B80A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C79F7-2451-0709-AF78-0DE6AC24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67" y="1260038"/>
            <a:ext cx="10036329" cy="43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366A-526E-2D5D-87A6-F6C971A1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8ADAE19-23D8-2243-F317-D93E61C6F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12583A-3C85-B884-0B32-BB4C09A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83871-2636-8FEC-F5D4-14809230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9" y="1545855"/>
            <a:ext cx="9814006" cy="37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8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75FC0-E6BD-1620-906C-A0045328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84230013-D9F7-0D1F-F198-2D8ECB91B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CBCA62A-23DE-D6E9-2383-7BFB8E3F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/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steering vectors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200" dirty="0"/>
                  <a:t> i.e., the columns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/>
                  <a:t>are elements of a set (not a subspace), termed the</a:t>
                </a:r>
                <a:br>
                  <a:rPr lang="en-US" sz="2200" dirty="0"/>
                </a:br>
                <a:r>
                  <a:rPr lang="en-US" sz="2200" dirty="0"/>
                  <a:t> array manifold.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It composed of all possible steering vectors obtained as 8 ranges over the entire parameter space.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desired steering vectors (which contains the DOA) are the intersection of the signal subspace and the</a:t>
                </a:r>
                <a:br>
                  <a:rPr lang="en-US" sz="2200" dirty="0"/>
                </a:br>
                <a:r>
                  <a:rPr lang="en-US" sz="2200" dirty="0"/>
                  <a:t>array manifold. 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Equivalently, finding elements of the array manifold that is orthogonal to the noise subspace will provide desired steering vectors, hence  the DOAs.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blipFill>
                <a:blip r:embed="rId3"/>
                <a:stretch>
                  <a:fillRect l="-923" t="-912" r="-129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040266-7AFE-1CB2-C10A-AF4177EB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5" y="1283850"/>
            <a:ext cx="3735542" cy="358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11154-8FFA-CE29-42A5-900A42ACD6C3}"/>
              </a:ext>
            </a:extLst>
          </p:cNvPr>
          <p:cNvSpPr txBox="1"/>
          <p:nvPr/>
        </p:nvSpPr>
        <p:spPr>
          <a:xfrm>
            <a:off x="8694155" y="5097685"/>
            <a:ext cx="337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sensor, two source example</a:t>
            </a:r>
          </a:p>
        </p:txBody>
      </p:sp>
    </p:spTree>
    <p:extLst>
      <p:ext uri="{BB962C8B-B14F-4D97-AF65-F5344CB8AC3E}">
        <p14:creationId xmlns:p14="http://schemas.microsoft.com/office/powerpoint/2010/main" val="173084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08B9-86A2-9508-2BD8-04056FC1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4B2F7DC-93DF-6DB9-1E5D-073AF6845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8EAF36-2C97-7AAD-4CF8-1E6B9FFE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D6649C-DB97-A6A1-6650-6712C4C3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97" y="1260410"/>
            <a:ext cx="8820591" cy="4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74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5F527-B1A8-662B-4A02-27B49825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E38E196-2630-0AF3-1068-AD22D075D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F45E377-514F-52A2-924D-C75ABD4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BA54CA-5C0B-424D-9728-56AA562E2C21}"/>
              </a:ext>
            </a:extLst>
          </p:cNvPr>
          <p:cNvGrpSpPr/>
          <p:nvPr/>
        </p:nvGrpSpPr>
        <p:grpSpPr>
          <a:xfrm>
            <a:off x="7179853" y="1196221"/>
            <a:ext cx="4808809" cy="4261313"/>
            <a:chOff x="7179853" y="1196221"/>
            <a:chExt cx="4808809" cy="42613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AA650-06BF-A62A-E6F8-F4D261E4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180" y="1196221"/>
              <a:ext cx="4526155" cy="8697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3B823-C4F1-4F9B-010D-18CC92F7396F}"/>
                </a:ext>
              </a:extLst>
            </p:cNvPr>
            <p:cNvSpPr txBox="1"/>
            <p:nvPr/>
          </p:nvSpPr>
          <p:spPr>
            <a:xfrm>
              <a:off x="8832000" y="206601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1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0B1CC6-2F2A-C682-8BF4-013D57F7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853" y="2444495"/>
              <a:ext cx="4808809" cy="9826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595949-9C0D-CB20-4A02-AB9A913E407B}"/>
                </a:ext>
              </a:extLst>
            </p:cNvPr>
            <p:cNvSpPr txBox="1"/>
            <p:nvPr/>
          </p:nvSpPr>
          <p:spPr>
            <a:xfrm>
              <a:off x="8832000" y="338743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1B38A4-6D72-467E-4214-9D134D4E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3813" y="3815415"/>
              <a:ext cx="4640889" cy="11495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5F0C5-E1DF-18FF-A905-97B165F6AF50}"/>
                </a:ext>
              </a:extLst>
            </p:cNvPr>
            <p:cNvSpPr txBox="1"/>
            <p:nvPr/>
          </p:nvSpPr>
          <p:spPr>
            <a:xfrm>
              <a:off x="8786154" y="5088202"/>
              <a:ext cx="1596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Coprime array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/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the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Interelement spacing for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 for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wavelength of the signal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are coprime integers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Total number of sensors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blipFill>
                <a:blip r:embed="rId6"/>
                <a:stretch>
                  <a:fillRect l="-1028" t="-1293" r="-257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92EC9A-0A97-F352-DA00-9E36E6C5F7F8}"/>
              </a:ext>
            </a:extLst>
          </p:cNvPr>
          <p:cNvSpPr txBox="1"/>
          <p:nvPr/>
        </p:nvSpPr>
        <p:spPr>
          <a:xfrm>
            <a:off x="1170878" y="4482776"/>
            <a:ext cx="32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sensor locations in the array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847520-3F2B-E29E-2F80-002DDF731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3" y="5031568"/>
            <a:ext cx="6997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2D8335-D624-EA31-5ECC-CA5B8706DF18}"/>
              </a:ext>
            </a:extLst>
          </p:cNvPr>
          <p:cNvSpPr txBox="1"/>
          <p:nvPr/>
        </p:nvSpPr>
        <p:spPr>
          <a:xfrm>
            <a:off x="895063" y="6133383"/>
            <a:ext cx="107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C. Zhou, Y. Gu, Z. Shi, and Y. D. Zhang, “Off-grid direction-of-arrival estimation using coprime array interpolation,”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vol. 25, no. 11, pp. 1710–1714, 2018.</a:t>
            </a:r>
          </a:p>
        </p:txBody>
      </p:sp>
    </p:spTree>
    <p:extLst>
      <p:ext uri="{BB962C8B-B14F-4D97-AF65-F5344CB8AC3E}">
        <p14:creationId xmlns:p14="http://schemas.microsoft.com/office/powerpoint/2010/main" val="3358574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A6CF-3105-0814-E95C-0D4CD3BD1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053C1D-6191-D1BC-32EF-C1F6B3DA8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DF0AFB5-1313-FAFE-AC77-BB8299CC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/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time index,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signals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received to the coprime array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corresponds to virtual ULA, Initialized as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Binary mask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4004E"/>
                    </a:solidFill>
                  </a:rPr>
                  <a:t>Objective is to recover the data/covariance matrix entries corresponding to the missing sensors.</a:t>
                </a:r>
              </a:p>
              <a:p>
                <a:pPr>
                  <a:spcAft>
                    <a:spcPts val="9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blipFill>
                <a:blip r:embed="rId3"/>
                <a:stretch>
                  <a:fillRect l="-405" t="-498"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DCD53FB-D50E-49A0-E751-4004728832C9}"/>
              </a:ext>
            </a:extLst>
          </p:cNvPr>
          <p:cNvGrpSpPr/>
          <p:nvPr/>
        </p:nvGrpSpPr>
        <p:grpSpPr>
          <a:xfrm>
            <a:off x="7392504" y="2036771"/>
            <a:ext cx="3020243" cy="122675"/>
            <a:chOff x="2509024" y="1862242"/>
            <a:chExt cx="3020243" cy="1226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2BF924-557B-85A6-33E2-32E5947AF70B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E4EEDD-8F10-A81A-8287-4845FE050816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2CCFB2-6B4D-78B6-8095-E908701ABFA8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108924-4552-AEFE-EA29-AD9259177F67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F43B8D-6594-9C53-BEB9-CC3F8E33F9C2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4C4668-B7BF-6D35-BD60-18B9E9B39467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13A38-622E-EB21-B11E-1B0DCE8C1A28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rgbClr val="C4004E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7599F1-871C-0611-8157-B57F0B1B65CF}"/>
              </a:ext>
            </a:extLst>
          </p:cNvPr>
          <p:cNvGrpSpPr/>
          <p:nvPr/>
        </p:nvGrpSpPr>
        <p:grpSpPr>
          <a:xfrm>
            <a:off x="7392504" y="2867394"/>
            <a:ext cx="3020243" cy="122675"/>
            <a:chOff x="2509024" y="1862242"/>
            <a:chExt cx="3020243" cy="1226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F0CC38-8622-80CC-0E89-C193708C7D69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97A65B-803C-99AD-DC6C-E16EEA30803F}"/>
                </a:ext>
              </a:extLst>
            </p:cNvPr>
            <p:cNvSpPr/>
            <p:nvPr/>
          </p:nvSpPr>
          <p:spPr>
            <a:xfrm>
              <a:off x="2750489" y="186225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16854D-EA94-095B-AC02-F8E11CFB2408}"/>
                </a:ext>
              </a:extLst>
            </p:cNvPr>
            <p:cNvSpPr/>
            <p:nvPr/>
          </p:nvSpPr>
          <p:spPr>
            <a:xfrm>
              <a:off x="2991954" y="1862252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9DACB3-0412-6099-1FD3-D55FC4831157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A4A8F6-7BC7-8B79-19FB-8895C69A04F9}"/>
                </a:ext>
              </a:extLst>
            </p:cNvPr>
            <p:cNvSpPr/>
            <p:nvPr/>
          </p:nvSpPr>
          <p:spPr>
            <a:xfrm>
              <a:off x="3474884" y="1862250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44D342B-5D0D-5370-644B-81D619628EDA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EBE83A2-15F1-B868-167F-31EC07DF1AE4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DB520F-8869-04BE-E49A-DA9A4A5D5393}"/>
                </a:ext>
              </a:extLst>
            </p:cNvPr>
            <p:cNvSpPr/>
            <p:nvPr/>
          </p:nvSpPr>
          <p:spPr>
            <a:xfrm>
              <a:off x="4199279" y="1862247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96561C-8838-B0CE-F028-C09B4B54C487}"/>
                </a:ext>
              </a:extLst>
            </p:cNvPr>
            <p:cNvSpPr/>
            <p:nvPr/>
          </p:nvSpPr>
          <p:spPr>
            <a:xfrm>
              <a:off x="4440744" y="1862246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14CB14-B157-4865-8C54-AA1820D2B83A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FFA7A-EB98-3939-98C5-AF4242760693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DA7F8B-07D9-83CF-98D5-5D64FB1C87FE}"/>
                </a:ext>
              </a:extLst>
            </p:cNvPr>
            <p:cNvSpPr/>
            <p:nvPr/>
          </p:nvSpPr>
          <p:spPr>
            <a:xfrm>
              <a:off x="5165139" y="186224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6F7FFB-B5AA-9BB8-C2B9-4A2FAF8DF420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4D1C3-513F-746E-D20D-D1C7EF105764}"/>
              </a:ext>
            </a:extLst>
          </p:cNvPr>
          <p:cNvGrpSpPr/>
          <p:nvPr/>
        </p:nvGrpSpPr>
        <p:grpSpPr>
          <a:xfrm>
            <a:off x="7315745" y="1631655"/>
            <a:ext cx="3173759" cy="358407"/>
            <a:chOff x="2472564" y="2159517"/>
            <a:chExt cx="3173759" cy="35840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76FCD4-34C7-FC98-3D9F-13C8B4E62E47}"/>
                </a:ext>
              </a:extLst>
            </p:cNvPr>
            <p:cNvSpPr txBox="1"/>
            <p:nvPr/>
          </p:nvSpPr>
          <p:spPr>
            <a:xfrm>
              <a:off x="2472564" y="22409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9EDFD-4DC2-F0A1-E45E-2AC9933438E0}"/>
                </a:ext>
              </a:extLst>
            </p:cNvPr>
            <p:cNvSpPr txBox="1"/>
            <p:nvPr/>
          </p:nvSpPr>
          <p:spPr>
            <a:xfrm>
              <a:off x="2714029" y="22341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18FCF1-2553-089C-9EA0-DB7F50CF1C89}"/>
                </a:ext>
              </a:extLst>
            </p:cNvPr>
            <p:cNvSpPr txBox="1"/>
            <p:nvPr/>
          </p:nvSpPr>
          <p:spPr>
            <a:xfrm>
              <a:off x="2955494" y="222735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A724E4-3FAE-3ABD-E4F5-FA5A885430DE}"/>
                </a:ext>
              </a:extLst>
            </p:cNvPr>
            <p:cNvSpPr txBox="1"/>
            <p:nvPr/>
          </p:nvSpPr>
          <p:spPr>
            <a:xfrm>
              <a:off x="3196959" y="222057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533AE7-8ED9-4331-3254-592A037C3B29}"/>
                </a:ext>
              </a:extLst>
            </p:cNvPr>
            <p:cNvSpPr txBox="1"/>
            <p:nvPr/>
          </p:nvSpPr>
          <p:spPr>
            <a:xfrm>
              <a:off x="3438424" y="2213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F7BBE6-86F3-B7E0-1175-C2AD3D66FABF}"/>
                </a:ext>
              </a:extLst>
            </p:cNvPr>
            <p:cNvSpPr txBox="1"/>
            <p:nvPr/>
          </p:nvSpPr>
          <p:spPr>
            <a:xfrm>
              <a:off x="3679889" y="220700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67E220-FB89-F3AA-3EA0-F3439C152620}"/>
                </a:ext>
              </a:extLst>
            </p:cNvPr>
            <p:cNvSpPr txBox="1"/>
            <p:nvPr/>
          </p:nvSpPr>
          <p:spPr>
            <a:xfrm>
              <a:off x="3921354" y="220022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F643E5-8992-3487-4ECC-34BC69BD4A3E}"/>
                </a:ext>
              </a:extLst>
            </p:cNvPr>
            <p:cNvSpPr txBox="1"/>
            <p:nvPr/>
          </p:nvSpPr>
          <p:spPr>
            <a:xfrm>
              <a:off x="4162819" y="219343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B22BB3-F2BB-4926-9449-83003BDC8A1A}"/>
                </a:ext>
              </a:extLst>
            </p:cNvPr>
            <p:cNvSpPr txBox="1"/>
            <p:nvPr/>
          </p:nvSpPr>
          <p:spPr>
            <a:xfrm>
              <a:off x="4404284" y="21866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1C75A4-7CEE-AEE0-009D-6CDC4430E50E}"/>
                </a:ext>
              </a:extLst>
            </p:cNvPr>
            <p:cNvSpPr txBox="1"/>
            <p:nvPr/>
          </p:nvSpPr>
          <p:spPr>
            <a:xfrm>
              <a:off x="4645749" y="21798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7D4BDD-77FF-B7C4-3BA8-9B5154BB3BAB}"/>
                </a:ext>
              </a:extLst>
            </p:cNvPr>
            <p:cNvSpPr txBox="1"/>
            <p:nvPr/>
          </p:nvSpPr>
          <p:spPr>
            <a:xfrm>
              <a:off x="4825433" y="2166301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C120B0-4A30-6F33-A9A1-567C8C47B14B}"/>
                </a:ext>
              </a:extLst>
            </p:cNvPr>
            <p:cNvSpPr txBox="1"/>
            <p:nvPr/>
          </p:nvSpPr>
          <p:spPr>
            <a:xfrm>
              <a:off x="5076631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1A72C-35F3-3566-486E-9483638D84D4}"/>
                </a:ext>
              </a:extLst>
            </p:cNvPr>
            <p:cNvSpPr txBox="1"/>
            <p:nvPr/>
          </p:nvSpPr>
          <p:spPr>
            <a:xfrm>
              <a:off x="5304563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114055A-8910-D2D6-D441-2D07A5654B24}"/>
              </a:ext>
            </a:extLst>
          </p:cNvPr>
          <p:cNvSpPr txBox="1"/>
          <p:nvPr/>
        </p:nvSpPr>
        <p:spPr>
          <a:xfrm>
            <a:off x="8123514" y="2246856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Coprime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379EA9-6095-F474-87C7-7E6606D0C628}"/>
              </a:ext>
            </a:extLst>
          </p:cNvPr>
          <p:cNvSpPr txBox="1"/>
          <p:nvPr/>
        </p:nvSpPr>
        <p:spPr>
          <a:xfrm>
            <a:off x="8358364" y="313948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ULA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59A5C19-F9AE-4C8F-42FC-8EFA0628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233" y="2867394"/>
            <a:ext cx="4234668" cy="94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/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[1,0,0,1,0,1,1,0,0,1,1,0,1]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DFEB6C0-7FD3-D0F6-AAA7-FE5BEC8E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409" y="4130627"/>
            <a:ext cx="2871686" cy="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2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3C97-416A-008A-9F6E-1F6483E65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CC9C53D-4D43-8B8B-1B47-83C9FFCA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C695AEA-A169-ABFB-757F-CE5A96B3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/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Covariance matrix for the Augmented ULA is 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correlations in the rows and columns corresponding to the missing sensors are zeros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non-zero elements are the correlations of the actual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/>
                  <a:t>received in the coprime array.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full covariance matrix can be recovered by solving the following optimization problem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Once the full covariance matrix is obtained, DOA can be estimated using any method like MUSIC</a:t>
                </a:r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blipFill>
                <a:blip r:embed="rId3"/>
                <a:stretch>
                  <a:fillRect l="-445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A62E75-AB35-D148-A56E-167798B3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97" y="1331831"/>
            <a:ext cx="3856859" cy="709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B629-4A6C-DDF5-9604-E1AE87D3D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91" y="4067842"/>
            <a:ext cx="4483635" cy="187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2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B300B-8B7E-A6B9-4210-39967832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6026403-A057-712F-6FB6-83BF4E004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Other Applications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EE0727F-24F6-5183-C166-2B70FC16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1A074-08E4-661C-7682-410E4DF9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" y="1384658"/>
            <a:ext cx="6550556" cy="3756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73777-E8F8-B7A3-1B7F-9286228D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8" r="57482" b="5826"/>
          <a:stretch>
            <a:fillRect/>
          </a:stretch>
        </p:blipFill>
        <p:spPr>
          <a:xfrm>
            <a:off x="7875418" y="1039806"/>
            <a:ext cx="2517731" cy="1946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97077-DAD3-734C-A963-D11698C2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65" b="9018"/>
          <a:stretch>
            <a:fillRect/>
          </a:stretch>
        </p:blipFill>
        <p:spPr>
          <a:xfrm>
            <a:off x="7017186" y="3526538"/>
            <a:ext cx="3819664" cy="19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B1F8-11F2-69E3-47AB-ABD7FA5D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2E2B20C-31A5-96BC-534A-CEDF642FF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377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Processing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861309F-0464-A91B-B5C5-FC2D13E4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15300-835D-9484-20F7-BE5DD2F1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946150"/>
            <a:ext cx="6997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8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68C2-FA7F-A4F3-2206-05E3D8E0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E0B507-6997-7945-E619-C8B4C2A4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Configuration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550E6C7-28D8-F790-1D89-207F343C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48BC8-1470-F945-7350-9643CE89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7" y="836210"/>
            <a:ext cx="4341698" cy="25379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C4CAB4-DDBE-8CAC-1522-12C7F660FFAA}"/>
              </a:ext>
            </a:extLst>
          </p:cNvPr>
          <p:cNvGrpSpPr/>
          <p:nvPr/>
        </p:nvGrpSpPr>
        <p:grpSpPr>
          <a:xfrm>
            <a:off x="5879912" y="941627"/>
            <a:ext cx="5334727" cy="2798869"/>
            <a:chOff x="531299" y="3562683"/>
            <a:chExt cx="5334727" cy="2798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32E5E7-9BC8-2872-FAF5-030D8247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1434"/>
            <a:stretch>
              <a:fillRect/>
            </a:stretch>
          </p:blipFill>
          <p:spPr>
            <a:xfrm>
              <a:off x="531299" y="3562683"/>
              <a:ext cx="5334727" cy="25187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72993D-1EB1-D8AE-76F3-6DE949E9C75D}"/>
                </a:ext>
              </a:extLst>
            </p:cNvPr>
            <p:cNvSpPr txBox="1"/>
            <p:nvPr/>
          </p:nvSpPr>
          <p:spPr>
            <a:xfrm>
              <a:off x="2016691" y="5961442"/>
              <a:ext cx="2010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Radiation pattern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E55FB5-9C44-5B66-065F-612E6306F411}"/>
              </a:ext>
            </a:extLst>
          </p:cNvPr>
          <p:cNvGrpSpPr/>
          <p:nvPr/>
        </p:nvGrpSpPr>
        <p:grpSpPr>
          <a:xfrm>
            <a:off x="7409922" y="3973035"/>
            <a:ext cx="4782078" cy="2264927"/>
            <a:chOff x="6453219" y="4034423"/>
            <a:chExt cx="5373683" cy="2327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527AA0-ED64-0DCF-39F7-11E86390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219" y="4034423"/>
              <a:ext cx="5373683" cy="19270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B9D13A-90F3-B578-77CD-100D21BB9C8C}"/>
                </a:ext>
              </a:extLst>
            </p:cNvPr>
            <p:cNvSpPr txBox="1"/>
            <p:nvPr/>
          </p:nvSpPr>
          <p:spPr>
            <a:xfrm>
              <a:off x="7748777" y="5961442"/>
              <a:ext cx="1849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 Geometry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6885-1EF9-CC83-6649-2FA94F685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941" y="4628600"/>
            <a:ext cx="1778000" cy="50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51C72E-E2EA-5CA3-7338-E4BF937D8B1F}"/>
              </a:ext>
            </a:extLst>
          </p:cNvPr>
          <p:cNvSpPr txBox="1"/>
          <p:nvPr/>
        </p:nvSpPr>
        <p:spPr>
          <a:xfrm>
            <a:off x="851117" y="4628600"/>
            <a:ext cx="15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array: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14AD9-BA56-89AF-FFEE-8BB0EB3EE880}"/>
              </a:ext>
            </a:extLst>
          </p:cNvPr>
          <p:cNvSpPr txBox="1"/>
          <p:nvPr/>
        </p:nvSpPr>
        <p:spPr>
          <a:xfrm>
            <a:off x="861001" y="5235880"/>
            <a:ext cx="146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uniform/</a:t>
            </a:r>
          </a:p>
          <a:p>
            <a:r>
              <a:rPr lang="en-US" dirty="0"/>
              <a:t> sparse array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531A9-32C1-CD4C-72DF-5B505A039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322" y="5414663"/>
            <a:ext cx="4927600" cy="44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0A8331-C9D6-051D-24C9-38430EB1D235}"/>
              </a:ext>
            </a:extLst>
          </p:cNvPr>
          <p:cNvSpPr txBox="1"/>
          <p:nvPr/>
        </p:nvSpPr>
        <p:spPr>
          <a:xfrm>
            <a:off x="2054233" y="5937171"/>
            <a:ext cx="193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Sensor Locations</a:t>
            </a:r>
          </a:p>
        </p:txBody>
      </p:sp>
    </p:spTree>
    <p:extLst>
      <p:ext uri="{BB962C8B-B14F-4D97-AF65-F5344CB8AC3E}">
        <p14:creationId xmlns:p14="http://schemas.microsoft.com/office/powerpoint/2010/main" val="250765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01CF-51B8-9C85-32D2-3D8375FE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6EEAFAC-16B7-73BD-9112-3BB5BB22E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4C353CD-59DF-1942-3C22-90C6EA27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F9095-FFFF-F80B-BAE8-C30F8EE6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19" y="3251271"/>
            <a:ext cx="7056330" cy="2465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Uniform linear array (ULA):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Signal encounters a propagation delay as it travel across different sensors.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blipFill>
                <a:blip r:embed="rId4"/>
                <a:stretch>
                  <a:fillRect l="-612" t="-150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42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84A5F-F8B8-C74A-FB3D-7FE1A18E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1A82539-14CB-2326-8DBD-9E3C396D2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9D37F49-2028-5A68-7F44-F61F68FD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a narrowband signal with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Narrowband signal model: </a:t>
                </a:r>
                <a:r>
                  <a:rPr lang="en-US" sz="2000" dirty="0"/>
                  <a:t>waveform does not change over all antennas. Only phase changes.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Phase difference: </a:t>
                </a:r>
              </a:p>
              <a:p>
                <a:pPr>
                  <a:spcAft>
                    <a:spcPts val="900"/>
                  </a:spcAft>
                  <a:tabLst>
                    <a:tab pos="334963" algn="l"/>
                  </a:tabLst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  <a:tabLst>
                    <a:tab pos="334963" algn="l"/>
                  </a:tabLst>
                </a:pPr>
                <a:r>
                  <a:rPr lang="en-US" sz="2000" dirty="0"/>
                  <a:t>Narrowband assumption: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blipFill>
                <a:blip r:embed="rId3"/>
                <a:stretch>
                  <a:fillRect l="-466"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84BA9C5-2144-97DC-7D51-C125F9EA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09" y="2279129"/>
            <a:ext cx="3820875" cy="29685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F9956-6383-7199-340F-7FF22C768B3C}"/>
              </a:ext>
            </a:extLst>
          </p:cNvPr>
          <p:cNvSpPr/>
          <p:nvPr/>
        </p:nvSpPr>
        <p:spPr>
          <a:xfrm>
            <a:off x="10231643" y="4141069"/>
            <a:ext cx="313150" cy="343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DE19A-F314-C9E9-E9FF-7E4B0F9D39C8}"/>
              </a:ext>
            </a:extLst>
          </p:cNvPr>
          <p:cNvCxnSpPr/>
          <p:nvPr/>
        </p:nvCxnSpPr>
        <p:spPr>
          <a:xfrm flipV="1">
            <a:off x="10544793" y="3745282"/>
            <a:ext cx="501041" cy="3957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8E8375-055A-8DD0-EA80-856B8DF39DD1}"/>
              </a:ext>
            </a:extLst>
          </p:cNvPr>
          <p:cNvSpPr txBox="1"/>
          <p:nvPr/>
        </p:nvSpPr>
        <p:spPr>
          <a:xfrm>
            <a:off x="10736335" y="3053208"/>
            <a:ext cx="1415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Narrowband </a:t>
            </a:r>
          </a:p>
          <a:p>
            <a:r>
              <a:rPr lang="en-US" dirty="0"/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177020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1C9B-E08A-6527-7410-BB18BDB6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33EAA70-66AB-0201-744D-4C9FFB853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Steering vector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AD658C4-B10D-FAEA-D12E-57B0D9CF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2660-F5E3-E8A8-77E2-FA6FDE3F830E}"/>
              </a:ext>
            </a:extLst>
          </p:cNvPr>
          <p:cNvSpPr txBox="1"/>
          <p:nvPr/>
        </p:nvSpPr>
        <p:spPr>
          <a:xfrm>
            <a:off x="1002082" y="1054000"/>
            <a:ext cx="641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Received signal vector for a uniform linear array (ULA):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B27FD-1449-8405-7919-1A1742A6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6" y="1847927"/>
            <a:ext cx="8618412" cy="43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1390</Words>
  <Application>Microsoft Macintosh PowerPoint</Application>
  <PresentationFormat>Widescreen</PresentationFormat>
  <Paragraphs>294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Agency FB</vt:lpstr>
      <vt:lpstr>Arial</vt:lpstr>
      <vt:lpstr>Arial-BoldMT</vt:lpstr>
      <vt:lpstr>ArialMT</vt:lpstr>
      <vt:lpstr>Calibri</vt:lpstr>
      <vt:lpstr>Cambria Math</vt:lpstr>
      <vt:lpstr>Times New Roman</vt:lpstr>
      <vt:lpstr>TimesNewRomanPS-BoldMT</vt:lpstr>
      <vt:lpstr>Wingdings-Regular</vt:lpstr>
      <vt:lpstr>Office Theme</vt:lpstr>
      <vt:lpstr>An Overview of Array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Cross-Layer Design  for Precoding and Scheduling  in Multicell Satellite Communications</dc:title>
  <dc:creator>YZ</dc:creator>
  <cp:lastModifiedBy>Md. Saidur Rahman Pavel</cp:lastModifiedBy>
  <cp:revision>17</cp:revision>
  <cp:lastPrinted>2020-10-13T21:24:28Z</cp:lastPrinted>
  <dcterms:created xsi:type="dcterms:W3CDTF">2019-07-08T17:12:09Z</dcterms:created>
  <dcterms:modified xsi:type="dcterms:W3CDTF">2025-05-29T05:28:58Z</dcterms:modified>
</cp:coreProperties>
</file>